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9" autoAdjust="0"/>
    <p:restoredTop sz="99631" autoAdjust="0"/>
  </p:normalViewPr>
  <p:slideViewPr>
    <p:cSldViewPr>
      <p:cViewPr varScale="1">
        <p:scale>
          <a:sx n="108" d="100"/>
          <a:sy n="108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99C56-B63B-4153-8081-177DC7586B94}" type="datetimeFigureOut">
              <a:rPr lang="ko-KR" altLang="en-US" smtClean="0"/>
              <a:t>2013-02-13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71920-6C10-40D0-809F-F381E103202B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76" y="710280"/>
            <a:ext cx="8910000" cy="475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63888" y="260648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심의면제 </a:t>
            </a:r>
            <a:r>
              <a:rPr lang="ko-KR" altLang="en-US" dirty="0" err="1" smtClean="0"/>
              <a:t>자가점검표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0"/>
            <a:ext cx="9144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dirty="0" smtClean="0"/>
              <a:t>[</a:t>
            </a:r>
            <a:r>
              <a:rPr lang="ko-KR" altLang="en-US" sz="1000" dirty="0" smtClean="0"/>
              <a:t>권</a:t>
            </a:r>
            <a:r>
              <a:rPr lang="ko-KR" altLang="en-US" sz="1000" dirty="0"/>
              <a:t>고</a:t>
            </a:r>
            <a:r>
              <a:rPr lang="ko-KR" altLang="en-US" sz="1000" dirty="0" smtClean="0"/>
              <a:t>서식 </a:t>
            </a:r>
            <a:r>
              <a:rPr lang="en-US" altLang="ko-KR" sz="1000" dirty="0" smtClean="0"/>
              <a:t>S-01] </a:t>
            </a:r>
            <a:r>
              <a:rPr lang="ko-KR" altLang="en-US" sz="1000" dirty="0" smtClean="0"/>
              <a:t>공용기관생명윤리위원회 </a:t>
            </a:r>
            <a:r>
              <a:rPr lang="en-US" altLang="ko-KR" sz="1000" dirty="0" smtClean="0"/>
              <a:t>[</a:t>
            </a:r>
            <a:r>
              <a:rPr lang="ko-KR" altLang="en-US" sz="1000" dirty="0" smtClean="0"/>
              <a:t>권고서식 제</a:t>
            </a:r>
            <a:r>
              <a:rPr lang="en-US" altLang="ko-KR" sz="1000" dirty="0" smtClean="0"/>
              <a:t>3</a:t>
            </a:r>
            <a:r>
              <a:rPr lang="ko-KR" altLang="en-US" sz="1000" dirty="0" smtClean="0"/>
              <a:t>호</a:t>
            </a:r>
            <a:r>
              <a:rPr lang="en-US" altLang="ko-KR" sz="1000" dirty="0" smtClean="0"/>
              <a:t>]                                                                                                              page 1 of 2</a:t>
            </a:r>
            <a:endParaRPr lang="ko-KR" altLang="en-US" sz="10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 b="76063"/>
          <a:stretch>
            <a:fillRect/>
          </a:stretch>
        </p:blipFill>
        <p:spPr bwMode="auto">
          <a:xfrm>
            <a:off x="107504" y="5427640"/>
            <a:ext cx="8892479" cy="126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35538" y="5057716"/>
            <a:ext cx="340809" cy="160310"/>
          </a:xfrm>
          <a:prstGeom prst="rect">
            <a:avLst/>
          </a:prstGeom>
          <a:solidFill>
            <a:schemeClr val="bg1"/>
          </a:solidFill>
        </p:spPr>
        <p:txBody>
          <a:bodyPr wrap="none" lIns="10800" tIns="10800" rIns="10800" bIns="10800" rtlCol="0">
            <a:spAutoFit/>
          </a:bodyPr>
          <a:lstStyle/>
          <a:p>
            <a:pPr algn="ctr"/>
            <a:r>
              <a:rPr lang="en-US" altLang="ko-KR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바탕" pitchFamily="18" charset="-127"/>
                <a:ea typeface="바탕" pitchFamily="18" charset="-127"/>
              </a:rPr>
              <a:t>7-1</a:t>
            </a:r>
            <a:r>
              <a:rPr lang="ko-KR" altLang="en-US" sz="9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바탕" pitchFamily="18" charset="-127"/>
                <a:ea typeface="바탕" pitchFamily="18" charset="-127"/>
              </a:rPr>
              <a:t>번</a:t>
            </a:r>
            <a:endParaRPr lang="ko-KR" altLang="en-US" sz="900" b="1" dirty="0">
              <a:solidFill>
                <a:schemeClr val="tx1">
                  <a:lumMod val="65000"/>
                  <a:lumOff val="35000"/>
                </a:schemeClr>
              </a:solidFill>
              <a:latin typeface="바탕" pitchFamily="18" charset="-127"/>
              <a:ea typeface="바탕" pitchFamily="18" charset="-127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23494"/>
          <a:stretch>
            <a:fillRect/>
          </a:stretch>
        </p:blipFill>
        <p:spPr bwMode="auto">
          <a:xfrm>
            <a:off x="101037" y="908720"/>
            <a:ext cx="8892479" cy="404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t="3975"/>
          <a:stretch>
            <a:fillRect/>
          </a:stretch>
        </p:blipFill>
        <p:spPr bwMode="auto">
          <a:xfrm>
            <a:off x="107793" y="4778670"/>
            <a:ext cx="8884800" cy="1546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직사각형 4"/>
          <p:cNvSpPr/>
          <p:nvPr/>
        </p:nvSpPr>
        <p:spPr>
          <a:xfrm>
            <a:off x="0" y="9456"/>
            <a:ext cx="9144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ko-KR" sz="1050" dirty="0" smtClean="0"/>
              <a:t>page 2 of 2</a:t>
            </a:r>
            <a:endParaRPr lang="ko-KR" altLang="en-US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23</Words>
  <Application>Microsoft Office PowerPoint</Application>
  <PresentationFormat>화면 슬라이드 쇼(4:3)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ajou</dc:creator>
  <cp:lastModifiedBy>ajou</cp:lastModifiedBy>
  <cp:revision>8</cp:revision>
  <dcterms:created xsi:type="dcterms:W3CDTF">2013-02-13T02:43:08Z</dcterms:created>
  <dcterms:modified xsi:type="dcterms:W3CDTF">2013-02-13T03:48:08Z</dcterms:modified>
</cp:coreProperties>
</file>