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5" r:id="rId2"/>
  </p:sldIdLst>
  <p:sldSz cx="9144000" cy="6858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377484E1-DD2C-42F2-A971-155D4AE7C121}">
          <p14:sldIdLst>
            <p14:sldId id="27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F0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23" autoAdjust="0"/>
    <p:restoredTop sz="94470" autoAdjust="0"/>
  </p:normalViewPr>
  <p:slideViewPr>
    <p:cSldViewPr>
      <p:cViewPr>
        <p:scale>
          <a:sx n="100" d="100"/>
          <a:sy n="100" d="100"/>
        </p:scale>
        <p:origin x="-2196" y="-300"/>
      </p:cViewPr>
      <p:guideLst>
        <p:guide orient="horz" pos="4020"/>
        <p:guide pos="54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361403-DE39-4BC2-BE3C-43FABD8E45F3}" type="datetimeFigureOut">
              <a:rPr lang="ko-KR" altLang="en-US" smtClean="0"/>
              <a:t>2016-03-30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E33DB6-B6FD-43B0-A4F8-1F554213C08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7271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8A9D6-5507-4095-80A8-2AD11CB9B277}" type="datetimeFigureOut">
              <a:rPr lang="ko-KR" altLang="en-US" smtClean="0"/>
              <a:t>2016-03-30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BA03B-2330-4857-8250-82DE604D48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1132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8A9D6-5507-4095-80A8-2AD11CB9B277}" type="datetimeFigureOut">
              <a:rPr lang="ko-KR" altLang="en-US" smtClean="0"/>
              <a:t>2016-03-30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BA03B-2330-4857-8250-82DE604D48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6141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8A9D6-5507-4095-80A8-2AD11CB9B277}" type="datetimeFigureOut">
              <a:rPr lang="ko-KR" altLang="en-US" smtClean="0"/>
              <a:t>2016-03-30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BA03B-2330-4857-8250-82DE604D48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5474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8A9D6-5507-4095-80A8-2AD11CB9B277}" type="datetimeFigureOut">
              <a:rPr lang="ko-KR" altLang="en-US" smtClean="0"/>
              <a:t>2016-03-30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BA03B-2330-4857-8250-82DE604D48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9342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7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8A9D6-5507-4095-80A8-2AD11CB9B277}" type="datetimeFigureOut">
              <a:rPr lang="ko-KR" altLang="en-US" smtClean="0"/>
              <a:t>2016-03-30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BA03B-2330-4857-8250-82DE604D48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1777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8A9D6-5507-4095-80A8-2AD11CB9B277}" type="datetimeFigureOut">
              <a:rPr lang="ko-KR" altLang="en-US" smtClean="0"/>
              <a:t>2016-03-30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BA03B-2330-4857-8250-82DE604D48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92100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8A9D6-5507-4095-80A8-2AD11CB9B277}" type="datetimeFigureOut">
              <a:rPr lang="ko-KR" altLang="en-US" smtClean="0"/>
              <a:t>2016-03-30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BA03B-2330-4857-8250-82DE604D48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29735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8A9D6-5507-4095-80A8-2AD11CB9B277}" type="datetimeFigureOut">
              <a:rPr lang="ko-KR" altLang="en-US" smtClean="0"/>
              <a:t>2016-03-30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BA03B-2330-4857-8250-82DE604D48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1432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8A9D6-5507-4095-80A8-2AD11CB9B277}" type="datetimeFigureOut">
              <a:rPr lang="ko-KR" altLang="en-US" smtClean="0"/>
              <a:t>2016-03-30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BA03B-2330-4857-8250-82DE604D48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1349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5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4" y="273054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5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8A9D6-5507-4095-80A8-2AD11CB9B277}" type="datetimeFigureOut">
              <a:rPr lang="ko-KR" altLang="en-US" smtClean="0"/>
              <a:t>2016-03-30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BA03B-2330-4857-8250-82DE604D48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4436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8A9D6-5507-4095-80A8-2AD11CB9B277}" type="datetimeFigureOut">
              <a:rPr lang="ko-KR" altLang="en-US" smtClean="0"/>
              <a:t>2016-03-30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BA03B-2330-4857-8250-82DE604D48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5542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28A9D6-5507-4095-80A8-2AD11CB9B277}" type="datetimeFigureOut">
              <a:rPr lang="ko-KR" altLang="en-US" smtClean="0"/>
              <a:t>2016-03-30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0BA03B-2330-4857-8250-82DE604D48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6967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>
            <a:spLocks/>
          </p:cNvSpPr>
          <p:nvPr/>
        </p:nvSpPr>
        <p:spPr>
          <a:xfrm>
            <a:off x="1116384" y="620688"/>
            <a:ext cx="6912000" cy="54001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6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1451278" y="2852488"/>
            <a:ext cx="6289842" cy="302433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200000"/>
              </a:lnSpc>
            </a:pPr>
            <a:r>
              <a:rPr lang="ko-KR" altLang="en-US" sz="2000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◈ 일시 </a:t>
            </a:r>
            <a:r>
              <a:rPr lang="en-US" altLang="ko-KR" sz="2000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: 2016. 4. 8.(</a:t>
            </a:r>
            <a:r>
              <a:rPr lang="ko-KR" altLang="en-US" sz="2000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금</a:t>
            </a:r>
            <a:r>
              <a:rPr lang="en-US" altLang="ko-KR" sz="2000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 16:30~18:30</a:t>
            </a:r>
          </a:p>
          <a:p>
            <a:pPr>
              <a:lnSpc>
                <a:spcPct val="200000"/>
              </a:lnSpc>
            </a:pPr>
            <a:r>
              <a:rPr lang="ko-KR" altLang="en-US" sz="2000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◈ 장소</a:t>
            </a:r>
            <a:r>
              <a:rPr lang="en-US" altLang="ko-KR" sz="2000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: </a:t>
            </a:r>
            <a:r>
              <a:rPr lang="ko-KR" altLang="en-US" sz="2000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팔달관 </a:t>
            </a:r>
            <a:r>
              <a:rPr lang="en-US" altLang="ko-KR" sz="2000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108</a:t>
            </a:r>
            <a:r>
              <a:rPr lang="ko-KR" altLang="en-US" sz="2000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호</a:t>
            </a:r>
            <a:endParaRPr lang="en-US" altLang="ko-KR" sz="2000" b="1" dirty="0" smtClean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200000"/>
              </a:lnSpc>
            </a:pPr>
            <a:r>
              <a:rPr lang="ko-KR" altLang="en-US" sz="2000" b="1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◈ </a:t>
            </a:r>
            <a:r>
              <a:rPr lang="ko-KR" altLang="en-US" sz="2000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대상 </a:t>
            </a:r>
            <a:r>
              <a:rPr lang="en-US" altLang="ko-KR" sz="2000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: </a:t>
            </a:r>
            <a:r>
              <a:rPr lang="ko-KR" altLang="en-US" sz="2000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컴퓨터공학 등 </a:t>
            </a:r>
            <a:r>
              <a:rPr lang="en-US" altLang="ko-KR" sz="2000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SW</a:t>
            </a:r>
            <a:r>
              <a:rPr lang="ko-KR" altLang="en-US" sz="2000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개발 관련학과</a:t>
            </a:r>
            <a:r>
              <a:rPr lang="ko-KR" altLang="en-US" sz="2000" b="1" dirty="0"/>
              <a:t> </a:t>
            </a:r>
            <a:r>
              <a:rPr lang="ko-KR" altLang="en-US" sz="2000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endParaRPr lang="en-US" altLang="ko-KR" sz="2000" b="1" dirty="0" smtClean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200000"/>
              </a:lnSpc>
            </a:pPr>
            <a:r>
              <a:rPr lang="ko-KR" altLang="en-US" sz="2000" b="1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◈ </a:t>
            </a:r>
            <a:r>
              <a:rPr lang="ko-KR" altLang="en-US" sz="2000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내용 </a:t>
            </a:r>
            <a:r>
              <a:rPr lang="en-US" altLang="ko-KR" sz="2000" b="1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: </a:t>
            </a:r>
            <a:r>
              <a:rPr lang="ko-KR" altLang="en-US" sz="2000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기업소개</a:t>
            </a:r>
            <a:r>
              <a:rPr lang="en-US" altLang="ko-KR" sz="2000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</a:t>
            </a:r>
            <a:r>
              <a:rPr lang="ko-KR" altLang="en-US" sz="2000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채용과정 소개</a:t>
            </a:r>
            <a:r>
              <a:rPr lang="en-US" altLang="ko-KR" sz="2000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Q&amp;A</a:t>
            </a:r>
          </a:p>
          <a:p>
            <a:pPr>
              <a:lnSpc>
                <a:spcPct val="200000"/>
              </a:lnSpc>
            </a:pPr>
            <a:r>
              <a:rPr lang="ko-KR" altLang="en-US" sz="2000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◈ 문의 </a:t>
            </a:r>
            <a:r>
              <a:rPr lang="en-US" altLang="ko-KR" sz="2000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: </a:t>
            </a:r>
            <a:r>
              <a:rPr lang="ko-KR" altLang="en-US" sz="2000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대학창조일자리센터 </a:t>
            </a:r>
            <a:r>
              <a:rPr lang="en-US" altLang="ko-KR" sz="2000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(031-219-3263)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1308030" y="1513291"/>
            <a:ext cx="6577106" cy="7631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2800" b="1" kern="0" spc="-15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㈜신세계</a:t>
            </a:r>
            <a:r>
              <a:rPr lang="en-US" altLang="ko-KR" sz="2800" b="1" kern="0" spc="-15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/</a:t>
            </a:r>
            <a:r>
              <a:rPr lang="ko-KR" altLang="en-US" sz="2800" b="1" kern="0" spc="-15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㈜</a:t>
            </a:r>
            <a:r>
              <a:rPr lang="ko-KR" altLang="en-US" sz="2800" b="1" kern="0" spc="-150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이마트</a:t>
            </a:r>
            <a:r>
              <a:rPr lang="ko-KR" altLang="en-US" sz="2800" b="1" kern="0" spc="-15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2800" b="1" kern="0" spc="-15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e-</a:t>
            </a:r>
            <a:r>
              <a:rPr lang="ko-KR" altLang="en-US" sz="2800" b="1" kern="0" spc="-150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커머스</a:t>
            </a:r>
            <a:r>
              <a:rPr lang="en-US" altLang="ko-KR" sz="2800" b="1" kern="0" spc="-15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(SSG.com)</a:t>
            </a:r>
          </a:p>
          <a:p>
            <a:pPr algn="ctr">
              <a:lnSpc>
                <a:spcPct val="150000"/>
              </a:lnSpc>
            </a:pPr>
            <a:r>
              <a:rPr lang="en-US" altLang="ko-KR" sz="2800" b="1" kern="0" spc="-15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SW</a:t>
            </a:r>
            <a:r>
              <a:rPr lang="ko-KR" altLang="en-US" sz="2800" b="1" kern="0" spc="-15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개발 신입사원 채용설명회</a:t>
            </a:r>
            <a:endParaRPr lang="ko-KR" altLang="en-US" sz="2800" b="1" kern="0" spc="-15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1188392" y="692248"/>
            <a:ext cx="2376264" cy="46100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b="1" kern="0" spc="-15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2016</a:t>
            </a:r>
            <a:r>
              <a:rPr lang="ko-KR" altLang="en-US" sz="2400" b="1" kern="0" spc="-15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년 상반기 </a:t>
            </a:r>
            <a:endParaRPr lang="ko-KR" altLang="en-US" sz="2400" b="1" kern="0" spc="-15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746848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CC00"/>
        </a:solidFill>
        <a:ln>
          <a:noFill/>
        </a:ln>
      </a:spPr>
      <a:bodyPr rtlCol="0" anchor="ctr"/>
      <a:lstStyle>
        <a:defPPr algn="ctr">
          <a:defRPr sz="6600" b="1" dirty="0">
            <a:solidFill>
              <a:schemeClr val="accent2">
                <a:lumMod val="50000"/>
              </a:schemeClr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1969</TotalTime>
  <Words>43</Words>
  <Application>Microsoft Office PowerPoint</Application>
  <PresentationFormat>화면 슬라이드 쇼(4:3)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AJOU</cp:lastModifiedBy>
  <cp:revision>66</cp:revision>
  <cp:lastPrinted>2015-03-19T07:39:02Z</cp:lastPrinted>
  <dcterms:created xsi:type="dcterms:W3CDTF">2015-03-16T07:15:38Z</dcterms:created>
  <dcterms:modified xsi:type="dcterms:W3CDTF">2016-03-30T06:11:34Z</dcterms:modified>
</cp:coreProperties>
</file>