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4" r:id="rId2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377484E1-DD2C-42F2-A971-155D4AE7C121}">
          <p14:sldIdLst>
            <p14:sldId id="27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F0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04" autoAdjust="0"/>
    <p:restoredTop sz="94470" autoAdjust="0"/>
  </p:normalViewPr>
  <p:slideViewPr>
    <p:cSldViewPr>
      <p:cViewPr>
        <p:scale>
          <a:sx n="100" d="100"/>
          <a:sy n="100" d="100"/>
        </p:scale>
        <p:origin x="-2520" y="-300"/>
      </p:cViewPr>
      <p:guideLst>
        <p:guide orient="horz" pos="4020"/>
        <p:guide pos="52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61403-DE39-4BC2-BE3C-43FABD8E45F3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E33DB6-B6FD-43B0-A4F8-1F554213C088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47271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A03B-2330-4857-8250-82DE604D488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51132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A03B-2330-4857-8250-82DE604D488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6141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A03B-2330-4857-8250-82DE604D488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85474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A03B-2330-4857-8250-82DE604D488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9342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A03B-2330-4857-8250-82DE604D488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41777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A03B-2330-4857-8250-82DE604D488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92100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A03B-2330-4857-8250-82DE604D488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29735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A03B-2330-4857-8250-82DE604D488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21432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A03B-2330-4857-8250-82DE604D488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21349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A03B-2330-4857-8250-82DE604D488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4436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A03B-2330-4857-8250-82DE604D488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25542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8A9D6-5507-4095-80A8-2AD11CB9B277}" type="datetimeFigureOut">
              <a:rPr lang="ko-KR" altLang="en-US" smtClean="0"/>
              <a:t>2016-03-30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BA03B-2330-4857-8250-82DE604D488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967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>
            <a:spLocks/>
          </p:cNvSpPr>
          <p:nvPr/>
        </p:nvSpPr>
        <p:spPr>
          <a:xfrm>
            <a:off x="821421" y="1124744"/>
            <a:ext cx="6912000" cy="42485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6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817491" y="5373280"/>
            <a:ext cx="6912000" cy="35997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6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★ 문의 </a:t>
            </a:r>
            <a:r>
              <a:rPr lang="en-US" altLang="ko-KR" sz="16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031-219-3263 </a:t>
            </a:r>
            <a:r>
              <a:rPr lang="ko-KR" altLang="en-US" sz="16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대학창조일자리센터</a:t>
            </a:r>
            <a:endParaRPr lang="ko-KR" altLang="en-US" sz="1600" b="1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21426" y="1167797"/>
            <a:ext cx="6911995" cy="9327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kern="0" spc="-15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기업환경의 새로운 변화에 따른 </a:t>
            </a:r>
            <a:r>
              <a:rPr lang="en-US" altLang="ko-KR" sz="2800" b="1" kern="0" spc="-15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IoT</a:t>
            </a:r>
            <a:r>
              <a:rPr lang="ko-KR" altLang="en-US" sz="2800" b="1" kern="0" spc="-15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의 방향</a:t>
            </a:r>
            <a:endParaRPr lang="ko-KR" altLang="en-US" sz="2800" b="1" kern="0" spc="-15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53877" y="2100536"/>
            <a:ext cx="6908551" cy="1720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ko-KR" altLang="en-US" sz="3200" b="1" dirty="0">
              <a:solidFill>
                <a:srgbClr val="002060"/>
              </a:solidFill>
              <a:latin typeface="Times New Roman" panose="02020603050405020304" pitchFamily="18" charset="0"/>
              <a:ea typeface="HY헤드라인M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230766" y="2265376"/>
            <a:ext cx="792088" cy="40011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일정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0303" y="2255852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월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월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 15:00~17:00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율곡관 영상회의실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230766" y="2924944"/>
            <a:ext cx="792088" cy="40011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대상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236099" y="3573016"/>
            <a:ext cx="792088" cy="40011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내용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10302" y="2921582"/>
            <a:ext cx="53521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IT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분야 관심 있는 재학생 및 졸업생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전공불문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61828" y="3529583"/>
            <a:ext cx="53521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</a:t>
            </a:r>
            <a:r>
              <a:rPr lang="ko-KR" altLang="en-US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엔터프라이즈 환경의 새로운 변화</a:t>
            </a:r>
            <a:endParaRPr lang="en-US" altLang="ko-KR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</a:t>
            </a:r>
            <a:r>
              <a:rPr lang="ko-KR" altLang="en-US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사물인터넷</a:t>
            </a:r>
            <a:r>
              <a:rPr lang="en-US" altLang="ko-KR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(IoT)</a:t>
            </a:r>
            <a:r>
              <a:rPr lang="ko-KR" altLang="en-US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의 방향</a:t>
            </a:r>
            <a:endParaRPr lang="en-US" altLang="ko-KR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</a:t>
            </a:r>
            <a:r>
              <a:rPr lang="ko-KR" altLang="en-US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클라우드 서비스</a:t>
            </a:r>
            <a:r>
              <a:rPr lang="en-US" altLang="ko-KR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빅데이타</a:t>
            </a:r>
            <a:endParaRPr lang="en-US" altLang="ko-KR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</a:t>
            </a:r>
            <a:r>
              <a:rPr lang="ko-KR" altLang="en-US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모바일 보안 및 보안업계 현황</a:t>
            </a:r>
            <a:endParaRPr lang="ko-KR" altLang="en-US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828352" y="759371"/>
            <a:ext cx="6912000" cy="35997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16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2016</a:t>
            </a:r>
            <a:r>
              <a:rPr lang="ko-KR" altLang="en-US" sz="16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년 </a:t>
            </a:r>
            <a:r>
              <a:rPr lang="en-US" altLang="ko-KR" sz="16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KH</a:t>
            </a:r>
            <a:r>
              <a:rPr lang="ko-KR" altLang="en-US" sz="16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정보교육원 </a:t>
            </a:r>
            <a:r>
              <a:rPr lang="en-US" altLang="ko-KR" sz="16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IT</a:t>
            </a:r>
            <a:r>
              <a:rPr lang="ko-KR" altLang="en-US" sz="16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특강</a:t>
            </a:r>
            <a:endParaRPr lang="ko-KR" altLang="en-US" sz="1600" b="1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1026" name="Picture 2" descr="C:\Program Files\Microsoft Office\MEDIA\OFFICE14\Bullets\j011583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702" y="3701633"/>
            <a:ext cx="1428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Program Files\Microsoft Office\MEDIA\OFFICE14\Bullets\j011583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844" y="4121646"/>
            <a:ext cx="1428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Program Files\Microsoft Office\MEDIA\OFFICE14\Bullets\j011583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986" y="4541659"/>
            <a:ext cx="1428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Program Files\Microsoft Office\MEDIA\OFFICE14\Bullets\j011583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128" y="4961672"/>
            <a:ext cx="1428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46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C00"/>
        </a:solidFill>
        <a:ln>
          <a:noFill/>
        </a:ln>
      </a:spPr>
      <a:bodyPr rtlCol="0" anchor="ctr"/>
      <a:lstStyle>
        <a:defPPr algn="ctr">
          <a:defRPr sz="6600" b="1" dirty="0">
            <a:solidFill>
              <a:schemeClr val="accent2">
                <a:lumMod val="50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1954</TotalTime>
  <Words>64</Words>
  <Application>Microsoft Office PowerPoint</Application>
  <PresentationFormat>화면 슬라이드 쇼(4:3)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AJOU</cp:lastModifiedBy>
  <cp:revision>66</cp:revision>
  <cp:lastPrinted>2015-03-19T07:39:02Z</cp:lastPrinted>
  <dcterms:created xsi:type="dcterms:W3CDTF">2015-03-16T07:15:38Z</dcterms:created>
  <dcterms:modified xsi:type="dcterms:W3CDTF">2016-03-30T06:15:26Z</dcterms:modified>
</cp:coreProperties>
</file>