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512" y="132"/>
      </p:cViewPr>
      <p:guideLst>
        <p:guide orient="horz" pos="3884"/>
        <p:guide pos="57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243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28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968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208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822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90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477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864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365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319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4207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2DA3E-F49B-4875-AD50-A2D50B8F11D8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7D52E-FB0E-45DE-8E08-047EF0539F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16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>
            <a:spLocks/>
          </p:cNvSpPr>
          <p:nvPr/>
        </p:nvSpPr>
        <p:spPr>
          <a:xfrm>
            <a:off x="1188392" y="909168"/>
            <a:ext cx="6839992" cy="417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451278" y="1772816"/>
            <a:ext cx="6289842" cy="30963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일  시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4. 15.(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1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12~13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</a:t>
            </a:r>
            <a:r>
              <a:rPr lang="en-US" altLang="ko-KR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 2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13~14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b="1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택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1)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장  소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: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율곡관 영상회의실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(151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  상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졸업</a:t>
            </a:r>
            <a:r>
              <a:rPr lang="en-US" altLang="ko-KR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및 졸업예정자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전공무관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b="1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내  용  </a:t>
            </a:r>
            <a:endParaRPr lang="en-US" altLang="ko-KR" b="1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인사담당자 및 현직 개발자 선배의 살아있는 회사소개</a:t>
            </a:r>
            <a:endParaRPr lang="en-US" altLang="ko-KR" b="1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 </a:t>
            </a:r>
            <a:r>
              <a:rPr lang="ko-KR" altLang="en-US" b="1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쿠팡캐시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b="1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샤오미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b="1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블루투스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스피커 증정 이벤트 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◈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  의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대학창조일자리센터 </a:t>
            </a:r>
            <a:r>
              <a:rPr lang="en-US" altLang="ko-KR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(031-219-3263)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08030" y="908720"/>
            <a:ext cx="6577106" cy="763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kern="0" spc="-15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쿠팡</a:t>
            </a:r>
            <a:r>
              <a:rPr lang="ko-KR" altLang="en-US" sz="32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신입 </a:t>
            </a:r>
            <a:r>
              <a:rPr lang="en-US" altLang="ko-KR" sz="32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S/W </a:t>
            </a:r>
            <a:r>
              <a:rPr lang="ko-KR" altLang="en-US" sz="3200" b="1" kern="0" spc="-15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개발자 채용설명회</a:t>
            </a:r>
            <a:endParaRPr lang="ko-KR" altLang="en-US" sz="3200" b="1" kern="0" spc="-15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6920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77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ajou</dc:creator>
  <cp:lastModifiedBy>AJOU</cp:lastModifiedBy>
  <cp:revision>15</cp:revision>
  <dcterms:created xsi:type="dcterms:W3CDTF">2015-08-31T09:03:21Z</dcterms:created>
  <dcterms:modified xsi:type="dcterms:W3CDTF">2016-03-30T06:14:06Z</dcterms:modified>
</cp:coreProperties>
</file>