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6858000" cy="9906000" type="A4"/>
  <p:notesSz cx="7099300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DFB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50" d="100"/>
          <a:sy n="150" d="100"/>
        </p:scale>
        <p:origin x="1554" y="-60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14350" y="3070860"/>
            <a:ext cx="5829300" cy="20802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028700" y="5547360"/>
            <a:ext cx="4800600" cy="2476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42900" y="2278380"/>
            <a:ext cx="2983230" cy="6537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531870" y="2278380"/>
            <a:ext cx="2983230" cy="6537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41148" y="848867"/>
            <a:ext cx="1542415" cy="265430"/>
          </a:xfrm>
          <a:custGeom>
            <a:avLst/>
            <a:gdLst/>
            <a:ahLst/>
            <a:cxnLst/>
            <a:rect l="l" t="t" r="r" b="b"/>
            <a:pathLst>
              <a:path w="1542415" h="265430">
                <a:moveTo>
                  <a:pt x="1542288" y="0"/>
                </a:moveTo>
                <a:lnTo>
                  <a:pt x="0" y="0"/>
                </a:lnTo>
                <a:lnTo>
                  <a:pt x="0" y="265175"/>
                </a:lnTo>
                <a:lnTo>
                  <a:pt x="1542288" y="265175"/>
                </a:lnTo>
                <a:lnTo>
                  <a:pt x="1542288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42900" y="396240"/>
            <a:ext cx="6172200" cy="1584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42900" y="2278380"/>
            <a:ext cx="6172200" cy="6537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331720" y="9212580"/>
            <a:ext cx="2194560" cy="4953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42900" y="9212580"/>
            <a:ext cx="1577340" cy="4953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4937760" y="9212580"/>
            <a:ext cx="1577340" cy="4953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56556" y="893615"/>
            <a:ext cx="31242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latin typeface="Calibri"/>
                <a:cs typeface="Calibri"/>
              </a:rPr>
              <a:t>1</a:t>
            </a:r>
            <a:r>
              <a:rPr sz="900" dirty="0">
                <a:latin typeface="맑은 고딕"/>
                <a:cs typeface="맑은 고딕"/>
              </a:rPr>
              <a:t>학년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66316" y="848867"/>
            <a:ext cx="1537970" cy="265430"/>
          </a:xfrm>
          <a:prstGeom prst="rect">
            <a:avLst/>
          </a:prstGeom>
          <a:solidFill>
            <a:srgbClr val="D9D9D9"/>
          </a:solidFill>
        </p:spPr>
        <p:txBody>
          <a:bodyPr vert="horz" wrap="square" lIns="0" tIns="5715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450"/>
              </a:spcBef>
            </a:pPr>
            <a:r>
              <a:rPr sz="900" dirty="0">
                <a:latin typeface="Calibri"/>
                <a:cs typeface="Calibri"/>
              </a:rPr>
              <a:t>2</a:t>
            </a:r>
            <a:r>
              <a:rPr sz="900" dirty="0">
                <a:latin typeface="맑은 고딕"/>
                <a:cs typeface="맑은 고딕"/>
              </a:rPr>
              <a:t>학년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529584" y="845819"/>
            <a:ext cx="1508760" cy="265430"/>
          </a:xfrm>
          <a:prstGeom prst="rect">
            <a:avLst/>
          </a:prstGeom>
          <a:solidFill>
            <a:srgbClr val="D9D9D9"/>
          </a:solidFill>
        </p:spPr>
        <p:txBody>
          <a:bodyPr vert="horz" wrap="square" lIns="0" tIns="577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55"/>
              </a:spcBef>
            </a:pPr>
            <a:r>
              <a:rPr sz="900" dirty="0">
                <a:latin typeface="Calibri"/>
                <a:cs typeface="Calibri"/>
              </a:rPr>
              <a:t>3</a:t>
            </a:r>
            <a:r>
              <a:rPr sz="900" dirty="0">
                <a:latin typeface="맑은 고딕"/>
                <a:cs typeface="맑은 고딕"/>
              </a:rPr>
              <a:t>학년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262371" y="845819"/>
            <a:ext cx="1542415" cy="265430"/>
          </a:xfrm>
          <a:custGeom>
            <a:avLst/>
            <a:gdLst/>
            <a:ahLst/>
            <a:cxnLst/>
            <a:rect l="l" t="t" r="r" b="b"/>
            <a:pathLst>
              <a:path w="1542415" h="265430">
                <a:moveTo>
                  <a:pt x="1542287" y="0"/>
                </a:moveTo>
                <a:lnTo>
                  <a:pt x="0" y="0"/>
                </a:lnTo>
                <a:lnTo>
                  <a:pt x="0" y="265175"/>
                </a:lnTo>
                <a:lnTo>
                  <a:pt x="1542287" y="265175"/>
                </a:lnTo>
                <a:lnTo>
                  <a:pt x="1542287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877647" y="890971"/>
            <a:ext cx="31242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latin typeface="Calibri"/>
                <a:cs typeface="Calibri"/>
              </a:rPr>
              <a:t>4</a:t>
            </a:r>
            <a:r>
              <a:rPr sz="900" dirty="0">
                <a:latin typeface="맑은 고딕"/>
                <a:cs typeface="맑은 고딕"/>
              </a:rPr>
              <a:t>학년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1815" y="1214629"/>
            <a:ext cx="669290" cy="216535"/>
          </a:xfrm>
          <a:custGeom>
            <a:avLst/>
            <a:gdLst/>
            <a:ahLst/>
            <a:cxnLst/>
            <a:rect l="l" t="t" r="r" b="b"/>
            <a:pathLst>
              <a:path w="669290" h="216534">
                <a:moveTo>
                  <a:pt x="0" y="36068"/>
                </a:moveTo>
                <a:lnTo>
                  <a:pt x="2835" y="22025"/>
                </a:lnTo>
                <a:lnTo>
                  <a:pt x="10566" y="10561"/>
                </a:lnTo>
                <a:lnTo>
                  <a:pt x="22031" y="2833"/>
                </a:lnTo>
                <a:lnTo>
                  <a:pt x="36068" y="0"/>
                </a:lnTo>
                <a:lnTo>
                  <a:pt x="632968" y="0"/>
                </a:lnTo>
                <a:lnTo>
                  <a:pt x="647004" y="2833"/>
                </a:lnTo>
                <a:lnTo>
                  <a:pt x="658469" y="10561"/>
                </a:lnTo>
                <a:lnTo>
                  <a:pt x="666200" y="22025"/>
                </a:lnTo>
                <a:lnTo>
                  <a:pt x="669036" y="36068"/>
                </a:lnTo>
                <a:lnTo>
                  <a:pt x="669036" y="180340"/>
                </a:lnTo>
                <a:lnTo>
                  <a:pt x="666200" y="194376"/>
                </a:lnTo>
                <a:lnTo>
                  <a:pt x="658469" y="205841"/>
                </a:lnTo>
                <a:lnTo>
                  <a:pt x="647004" y="213572"/>
                </a:lnTo>
                <a:lnTo>
                  <a:pt x="632968" y="216408"/>
                </a:lnTo>
                <a:lnTo>
                  <a:pt x="36068" y="216408"/>
                </a:lnTo>
                <a:lnTo>
                  <a:pt x="22031" y="213572"/>
                </a:lnTo>
                <a:lnTo>
                  <a:pt x="10566" y="205841"/>
                </a:lnTo>
                <a:lnTo>
                  <a:pt x="2835" y="194376"/>
                </a:lnTo>
                <a:lnTo>
                  <a:pt x="0" y="180340"/>
                </a:lnTo>
                <a:lnTo>
                  <a:pt x="0" y="36068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17688" y="1234999"/>
            <a:ext cx="3365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latin typeface="Calibri"/>
                <a:cs typeface="Calibri"/>
              </a:rPr>
              <a:t>1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맑은 고딕"/>
                <a:cs typeface="맑은 고딕"/>
              </a:rPr>
              <a:t>학기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914400" y="1214629"/>
            <a:ext cx="669290" cy="216535"/>
          </a:xfrm>
          <a:custGeom>
            <a:avLst/>
            <a:gdLst/>
            <a:ahLst/>
            <a:cxnLst/>
            <a:rect l="l" t="t" r="r" b="b"/>
            <a:pathLst>
              <a:path w="669290" h="216534">
                <a:moveTo>
                  <a:pt x="0" y="36068"/>
                </a:moveTo>
                <a:lnTo>
                  <a:pt x="2835" y="22025"/>
                </a:lnTo>
                <a:lnTo>
                  <a:pt x="10566" y="10561"/>
                </a:lnTo>
                <a:lnTo>
                  <a:pt x="22031" y="2833"/>
                </a:lnTo>
                <a:lnTo>
                  <a:pt x="36068" y="0"/>
                </a:lnTo>
                <a:lnTo>
                  <a:pt x="632968" y="0"/>
                </a:lnTo>
                <a:lnTo>
                  <a:pt x="647004" y="2833"/>
                </a:lnTo>
                <a:lnTo>
                  <a:pt x="658469" y="10561"/>
                </a:lnTo>
                <a:lnTo>
                  <a:pt x="666200" y="22025"/>
                </a:lnTo>
                <a:lnTo>
                  <a:pt x="669036" y="36068"/>
                </a:lnTo>
                <a:lnTo>
                  <a:pt x="669036" y="180340"/>
                </a:lnTo>
                <a:lnTo>
                  <a:pt x="666200" y="194376"/>
                </a:lnTo>
                <a:lnTo>
                  <a:pt x="658469" y="205841"/>
                </a:lnTo>
                <a:lnTo>
                  <a:pt x="647004" y="213572"/>
                </a:lnTo>
                <a:lnTo>
                  <a:pt x="632968" y="216408"/>
                </a:lnTo>
                <a:lnTo>
                  <a:pt x="36068" y="216408"/>
                </a:lnTo>
                <a:lnTo>
                  <a:pt x="22031" y="213572"/>
                </a:lnTo>
                <a:lnTo>
                  <a:pt x="10566" y="205841"/>
                </a:lnTo>
                <a:lnTo>
                  <a:pt x="2835" y="194376"/>
                </a:lnTo>
                <a:lnTo>
                  <a:pt x="0" y="180340"/>
                </a:lnTo>
                <a:lnTo>
                  <a:pt x="0" y="36068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079995" y="1234999"/>
            <a:ext cx="3365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latin typeface="Calibri"/>
                <a:cs typeface="Calibri"/>
              </a:rPr>
              <a:t>2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맑은 고딕"/>
                <a:cs typeface="맑은 고딕"/>
              </a:rPr>
              <a:t>학기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776983" y="1214629"/>
            <a:ext cx="669290" cy="216535"/>
          </a:xfrm>
          <a:custGeom>
            <a:avLst/>
            <a:gdLst/>
            <a:ahLst/>
            <a:cxnLst/>
            <a:rect l="l" t="t" r="r" b="b"/>
            <a:pathLst>
              <a:path w="669289" h="216534">
                <a:moveTo>
                  <a:pt x="0" y="36068"/>
                </a:moveTo>
                <a:lnTo>
                  <a:pt x="2835" y="22025"/>
                </a:lnTo>
                <a:lnTo>
                  <a:pt x="10566" y="10561"/>
                </a:lnTo>
                <a:lnTo>
                  <a:pt x="22031" y="2833"/>
                </a:lnTo>
                <a:lnTo>
                  <a:pt x="36068" y="0"/>
                </a:lnTo>
                <a:lnTo>
                  <a:pt x="632968" y="0"/>
                </a:lnTo>
                <a:lnTo>
                  <a:pt x="647004" y="2833"/>
                </a:lnTo>
                <a:lnTo>
                  <a:pt x="658469" y="10561"/>
                </a:lnTo>
                <a:lnTo>
                  <a:pt x="666200" y="22025"/>
                </a:lnTo>
                <a:lnTo>
                  <a:pt x="669036" y="36068"/>
                </a:lnTo>
                <a:lnTo>
                  <a:pt x="669036" y="180340"/>
                </a:lnTo>
                <a:lnTo>
                  <a:pt x="666200" y="194376"/>
                </a:lnTo>
                <a:lnTo>
                  <a:pt x="658469" y="205841"/>
                </a:lnTo>
                <a:lnTo>
                  <a:pt x="647004" y="213572"/>
                </a:lnTo>
                <a:lnTo>
                  <a:pt x="632968" y="216408"/>
                </a:lnTo>
                <a:lnTo>
                  <a:pt x="36068" y="216408"/>
                </a:lnTo>
                <a:lnTo>
                  <a:pt x="22031" y="213572"/>
                </a:lnTo>
                <a:lnTo>
                  <a:pt x="10566" y="205841"/>
                </a:lnTo>
                <a:lnTo>
                  <a:pt x="2835" y="194376"/>
                </a:lnTo>
                <a:lnTo>
                  <a:pt x="0" y="180340"/>
                </a:lnTo>
                <a:lnTo>
                  <a:pt x="0" y="36068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668523" y="1214627"/>
            <a:ext cx="670560" cy="216535"/>
          </a:xfrm>
          <a:custGeom>
            <a:avLst/>
            <a:gdLst/>
            <a:ahLst/>
            <a:cxnLst/>
            <a:rect l="l" t="t" r="r" b="b"/>
            <a:pathLst>
              <a:path w="670560" h="216534">
                <a:moveTo>
                  <a:pt x="0" y="36068"/>
                </a:moveTo>
                <a:lnTo>
                  <a:pt x="2835" y="22031"/>
                </a:lnTo>
                <a:lnTo>
                  <a:pt x="10566" y="10566"/>
                </a:lnTo>
                <a:lnTo>
                  <a:pt x="22031" y="2835"/>
                </a:lnTo>
                <a:lnTo>
                  <a:pt x="36068" y="0"/>
                </a:lnTo>
                <a:lnTo>
                  <a:pt x="634492" y="0"/>
                </a:lnTo>
                <a:lnTo>
                  <a:pt x="648528" y="2835"/>
                </a:lnTo>
                <a:lnTo>
                  <a:pt x="659993" y="10566"/>
                </a:lnTo>
                <a:lnTo>
                  <a:pt x="667724" y="22031"/>
                </a:lnTo>
                <a:lnTo>
                  <a:pt x="670560" y="36068"/>
                </a:lnTo>
                <a:lnTo>
                  <a:pt x="670560" y="180340"/>
                </a:lnTo>
                <a:lnTo>
                  <a:pt x="667724" y="194376"/>
                </a:lnTo>
                <a:lnTo>
                  <a:pt x="659993" y="205841"/>
                </a:lnTo>
                <a:lnTo>
                  <a:pt x="648528" y="213572"/>
                </a:lnTo>
                <a:lnTo>
                  <a:pt x="634492" y="216408"/>
                </a:lnTo>
                <a:lnTo>
                  <a:pt x="36068" y="216408"/>
                </a:lnTo>
                <a:lnTo>
                  <a:pt x="22031" y="213572"/>
                </a:lnTo>
                <a:lnTo>
                  <a:pt x="10566" y="205841"/>
                </a:lnTo>
                <a:lnTo>
                  <a:pt x="2835" y="194376"/>
                </a:lnTo>
                <a:lnTo>
                  <a:pt x="0" y="180340"/>
                </a:lnTo>
                <a:lnTo>
                  <a:pt x="0" y="36068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941908" y="1234999"/>
            <a:ext cx="122936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04875" algn="l"/>
              </a:tabLst>
            </a:pPr>
            <a:r>
              <a:rPr sz="900" dirty="0">
                <a:latin typeface="Calibri"/>
                <a:cs typeface="Calibri"/>
              </a:rPr>
              <a:t>1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맑은 고딕"/>
                <a:cs typeface="맑은 고딕"/>
              </a:rPr>
              <a:t>학기	</a:t>
            </a:r>
            <a:r>
              <a:rPr sz="900" dirty="0">
                <a:latin typeface="Calibri"/>
                <a:cs typeface="Calibri"/>
              </a:rPr>
              <a:t>2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맑은 고딕"/>
                <a:cs typeface="맑은 고딕"/>
              </a:rPr>
              <a:t>학기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538728" y="1214629"/>
            <a:ext cx="669290" cy="216535"/>
          </a:xfrm>
          <a:custGeom>
            <a:avLst/>
            <a:gdLst/>
            <a:ahLst/>
            <a:cxnLst/>
            <a:rect l="l" t="t" r="r" b="b"/>
            <a:pathLst>
              <a:path w="669289" h="216534">
                <a:moveTo>
                  <a:pt x="0" y="36068"/>
                </a:moveTo>
                <a:lnTo>
                  <a:pt x="2835" y="22025"/>
                </a:lnTo>
                <a:lnTo>
                  <a:pt x="10566" y="10561"/>
                </a:lnTo>
                <a:lnTo>
                  <a:pt x="22031" y="2833"/>
                </a:lnTo>
                <a:lnTo>
                  <a:pt x="36068" y="0"/>
                </a:lnTo>
                <a:lnTo>
                  <a:pt x="632968" y="0"/>
                </a:lnTo>
                <a:lnTo>
                  <a:pt x="647004" y="2833"/>
                </a:lnTo>
                <a:lnTo>
                  <a:pt x="658469" y="10561"/>
                </a:lnTo>
                <a:lnTo>
                  <a:pt x="666200" y="22025"/>
                </a:lnTo>
                <a:lnTo>
                  <a:pt x="669036" y="36068"/>
                </a:lnTo>
                <a:lnTo>
                  <a:pt x="669036" y="180340"/>
                </a:lnTo>
                <a:lnTo>
                  <a:pt x="666200" y="194376"/>
                </a:lnTo>
                <a:lnTo>
                  <a:pt x="658469" y="205841"/>
                </a:lnTo>
                <a:lnTo>
                  <a:pt x="647004" y="213572"/>
                </a:lnTo>
                <a:lnTo>
                  <a:pt x="632968" y="216408"/>
                </a:lnTo>
                <a:lnTo>
                  <a:pt x="36068" y="216408"/>
                </a:lnTo>
                <a:lnTo>
                  <a:pt x="22031" y="213572"/>
                </a:lnTo>
                <a:lnTo>
                  <a:pt x="10566" y="205841"/>
                </a:lnTo>
                <a:lnTo>
                  <a:pt x="2835" y="194376"/>
                </a:lnTo>
                <a:lnTo>
                  <a:pt x="0" y="180340"/>
                </a:lnTo>
                <a:lnTo>
                  <a:pt x="0" y="36068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411979" y="1214629"/>
            <a:ext cx="669290" cy="216535"/>
          </a:xfrm>
          <a:custGeom>
            <a:avLst/>
            <a:gdLst/>
            <a:ahLst/>
            <a:cxnLst/>
            <a:rect l="l" t="t" r="r" b="b"/>
            <a:pathLst>
              <a:path w="669289" h="216534">
                <a:moveTo>
                  <a:pt x="0" y="36068"/>
                </a:moveTo>
                <a:lnTo>
                  <a:pt x="2835" y="22025"/>
                </a:lnTo>
                <a:lnTo>
                  <a:pt x="10566" y="10561"/>
                </a:lnTo>
                <a:lnTo>
                  <a:pt x="22031" y="2833"/>
                </a:lnTo>
                <a:lnTo>
                  <a:pt x="36068" y="0"/>
                </a:lnTo>
                <a:lnTo>
                  <a:pt x="632968" y="0"/>
                </a:lnTo>
                <a:lnTo>
                  <a:pt x="647004" y="2833"/>
                </a:lnTo>
                <a:lnTo>
                  <a:pt x="658469" y="10561"/>
                </a:lnTo>
                <a:lnTo>
                  <a:pt x="666200" y="22025"/>
                </a:lnTo>
                <a:lnTo>
                  <a:pt x="669036" y="36068"/>
                </a:lnTo>
                <a:lnTo>
                  <a:pt x="669036" y="180340"/>
                </a:lnTo>
                <a:lnTo>
                  <a:pt x="666200" y="194376"/>
                </a:lnTo>
                <a:lnTo>
                  <a:pt x="658469" y="205841"/>
                </a:lnTo>
                <a:lnTo>
                  <a:pt x="647004" y="213572"/>
                </a:lnTo>
                <a:lnTo>
                  <a:pt x="632968" y="216408"/>
                </a:lnTo>
                <a:lnTo>
                  <a:pt x="36068" y="216408"/>
                </a:lnTo>
                <a:lnTo>
                  <a:pt x="22031" y="213572"/>
                </a:lnTo>
                <a:lnTo>
                  <a:pt x="10566" y="205841"/>
                </a:lnTo>
                <a:lnTo>
                  <a:pt x="2835" y="194376"/>
                </a:lnTo>
                <a:lnTo>
                  <a:pt x="0" y="180340"/>
                </a:lnTo>
                <a:lnTo>
                  <a:pt x="0" y="36068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3703722" y="1234999"/>
            <a:ext cx="121031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85825" algn="l"/>
              </a:tabLst>
            </a:pPr>
            <a:r>
              <a:rPr sz="900" dirty="0">
                <a:latin typeface="Calibri"/>
                <a:cs typeface="Calibri"/>
              </a:rPr>
              <a:t>1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맑은 고딕"/>
                <a:cs typeface="맑은 고딕"/>
              </a:rPr>
              <a:t>학기	</a:t>
            </a:r>
            <a:r>
              <a:rPr sz="900" dirty="0">
                <a:latin typeface="Calibri"/>
                <a:cs typeface="Calibri"/>
              </a:rPr>
              <a:t>2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맑은 고딕"/>
                <a:cs typeface="맑은 고딕"/>
              </a:rPr>
              <a:t>학기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276088" y="1214629"/>
            <a:ext cx="669290" cy="216535"/>
          </a:xfrm>
          <a:custGeom>
            <a:avLst/>
            <a:gdLst/>
            <a:ahLst/>
            <a:cxnLst/>
            <a:rect l="l" t="t" r="r" b="b"/>
            <a:pathLst>
              <a:path w="669289" h="216534">
                <a:moveTo>
                  <a:pt x="0" y="36068"/>
                </a:moveTo>
                <a:lnTo>
                  <a:pt x="2835" y="22025"/>
                </a:lnTo>
                <a:lnTo>
                  <a:pt x="10566" y="10561"/>
                </a:lnTo>
                <a:lnTo>
                  <a:pt x="22031" y="2833"/>
                </a:lnTo>
                <a:lnTo>
                  <a:pt x="36068" y="0"/>
                </a:lnTo>
                <a:lnTo>
                  <a:pt x="632968" y="0"/>
                </a:lnTo>
                <a:lnTo>
                  <a:pt x="647004" y="2833"/>
                </a:lnTo>
                <a:lnTo>
                  <a:pt x="658469" y="10561"/>
                </a:lnTo>
                <a:lnTo>
                  <a:pt x="666200" y="22025"/>
                </a:lnTo>
                <a:lnTo>
                  <a:pt x="669036" y="36068"/>
                </a:lnTo>
                <a:lnTo>
                  <a:pt x="669036" y="180340"/>
                </a:lnTo>
                <a:lnTo>
                  <a:pt x="666200" y="194376"/>
                </a:lnTo>
                <a:lnTo>
                  <a:pt x="658469" y="205841"/>
                </a:lnTo>
                <a:lnTo>
                  <a:pt x="647004" y="213572"/>
                </a:lnTo>
                <a:lnTo>
                  <a:pt x="632968" y="216408"/>
                </a:lnTo>
                <a:lnTo>
                  <a:pt x="36068" y="216408"/>
                </a:lnTo>
                <a:lnTo>
                  <a:pt x="22031" y="213572"/>
                </a:lnTo>
                <a:lnTo>
                  <a:pt x="10566" y="205841"/>
                </a:lnTo>
                <a:lnTo>
                  <a:pt x="2835" y="194376"/>
                </a:lnTo>
                <a:lnTo>
                  <a:pt x="0" y="180340"/>
                </a:lnTo>
                <a:lnTo>
                  <a:pt x="0" y="36068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5441720" y="1234999"/>
            <a:ext cx="3365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latin typeface="Calibri"/>
                <a:cs typeface="Calibri"/>
              </a:rPr>
              <a:t>1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맑은 고딕"/>
                <a:cs typeface="맑은 고딕"/>
              </a:rPr>
              <a:t>학기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6135623" y="1214629"/>
            <a:ext cx="669290" cy="216535"/>
          </a:xfrm>
          <a:custGeom>
            <a:avLst/>
            <a:gdLst/>
            <a:ahLst/>
            <a:cxnLst/>
            <a:rect l="l" t="t" r="r" b="b"/>
            <a:pathLst>
              <a:path w="669290" h="216534">
                <a:moveTo>
                  <a:pt x="0" y="36068"/>
                </a:moveTo>
                <a:lnTo>
                  <a:pt x="2835" y="22025"/>
                </a:lnTo>
                <a:lnTo>
                  <a:pt x="10566" y="10561"/>
                </a:lnTo>
                <a:lnTo>
                  <a:pt x="22031" y="2833"/>
                </a:lnTo>
                <a:lnTo>
                  <a:pt x="36068" y="0"/>
                </a:lnTo>
                <a:lnTo>
                  <a:pt x="632968" y="0"/>
                </a:lnTo>
                <a:lnTo>
                  <a:pt x="647004" y="2833"/>
                </a:lnTo>
                <a:lnTo>
                  <a:pt x="658469" y="10561"/>
                </a:lnTo>
                <a:lnTo>
                  <a:pt x="666200" y="22025"/>
                </a:lnTo>
                <a:lnTo>
                  <a:pt x="669036" y="36068"/>
                </a:lnTo>
                <a:lnTo>
                  <a:pt x="669036" y="180340"/>
                </a:lnTo>
                <a:lnTo>
                  <a:pt x="666200" y="194376"/>
                </a:lnTo>
                <a:lnTo>
                  <a:pt x="658469" y="205841"/>
                </a:lnTo>
                <a:lnTo>
                  <a:pt x="647004" y="213572"/>
                </a:lnTo>
                <a:lnTo>
                  <a:pt x="632968" y="216408"/>
                </a:lnTo>
                <a:lnTo>
                  <a:pt x="36068" y="216408"/>
                </a:lnTo>
                <a:lnTo>
                  <a:pt x="22031" y="213572"/>
                </a:lnTo>
                <a:lnTo>
                  <a:pt x="10566" y="205841"/>
                </a:lnTo>
                <a:lnTo>
                  <a:pt x="2835" y="194376"/>
                </a:lnTo>
                <a:lnTo>
                  <a:pt x="0" y="180340"/>
                </a:lnTo>
                <a:lnTo>
                  <a:pt x="0" y="36068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6301194" y="1234999"/>
            <a:ext cx="3365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latin typeface="Calibri"/>
                <a:cs typeface="Calibri"/>
              </a:rPr>
              <a:t>2</a:t>
            </a:r>
            <a:r>
              <a:rPr sz="900" spc="-15" dirty="0">
                <a:latin typeface="Calibri"/>
                <a:cs typeface="Calibri"/>
              </a:rPr>
              <a:t> </a:t>
            </a:r>
            <a:r>
              <a:rPr sz="900" dirty="0">
                <a:latin typeface="맑은 고딕"/>
                <a:cs typeface="맑은 고딕"/>
              </a:rPr>
              <a:t>학기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4864" y="1519427"/>
            <a:ext cx="669290" cy="288290"/>
          </a:xfrm>
          <a:prstGeom prst="rect">
            <a:avLst/>
          </a:prstGeom>
          <a:solidFill>
            <a:srgbClr val="C5DFB4"/>
          </a:solidFill>
          <a:ln w="9143">
            <a:solidFill>
              <a:srgbClr val="000000"/>
            </a:solidFill>
          </a:ln>
        </p:spPr>
        <p:txBody>
          <a:bodyPr vert="horz" wrap="square" lIns="0" tIns="3111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4"/>
              </a:spcBef>
            </a:pPr>
            <a:r>
              <a:rPr sz="700" spc="-5" dirty="0">
                <a:latin typeface="맑은 고딕"/>
                <a:cs typeface="맑은 고딕"/>
              </a:rPr>
              <a:t>아주희망</a:t>
            </a:r>
            <a:endParaRPr sz="700">
              <a:latin typeface="맑은 고딕"/>
              <a:cs typeface="맑은 고딕"/>
            </a:endParaRPr>
          </a:p>
          <a:p>
            <a:pPr marL="635" algn="ctr">
              <a:lnSpc>
                <a:spcPct val="100000"/>
              </a:lnSpc>
            </a:pPr>
            <a:r>
              <a:rPr sz="700" spc="-5" dirty="0">
                <a:solidFill>
                  <a:srgbClr val="006FC0"/>
                </a:solidFill>
                <a:latin typeface="Calibri"/>
                <a:cs typeface="Calibri"/>
              </a:rPr>
              <a:t>1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1815" y="2668523"/>
            <a:ext cx="669290" cy="288290"/>
          </a:xfrm>
          <a:prstGeom prst="rect">
            <a:avLst/>
          </a:prstGeom>
          <a:solidFill>
            <a:srgbClr val="C5DFB4"/>
          </a:solidFill>
          <a:ln w="9143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글쓰기</a:t>
            </a:r>
            <a:endParaRPr sz="700">
              <a:latin typeface="맑은 고딕"/>
              <a:cs typeface="맑은 고딕"/>
            </a:endParaRPr>
          </a:p>
          <a:p>
            <a:pPr marL="1905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1815" y="2284476"/>
            <a:ext cx="669290" cy="288290"/>
          </a:xfrm>
          <a:prstGeom prst="rect">
            <a:avLst/>
          </a:prstGeom>
          <a:solidFill>
            <a:srgbClr val="C5DFB4"/>
          </a:solidFill>
          <a:ln w="9143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313055" marR="214629" indent="-88900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영어</a:t>
            </a:r>
            <a:r>
              <a:rPr sz="700" spc="-5" dirty="0">
                <a:latin typeface="Calibri"/>
                <a:cs typeface="Calibri"/>
              </a:rPr>
              <a:t>1 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914400" y="2290572"/>
            <a:ext cx="669290" cy="288290"/>
          </a:xfrm>
          <a:prstGeom prst="rect">
            <a:avLst/>
          </a:prstGeom>
          <a:solidFill>
            <a:srgbClr val="C5DFB4"/>
          </a:solidFill>
          <a:ln w="9143">
            <a:solidFill>
              <a:srgbClr val="00000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marL="312420" marR="215265" indent="-88900">
              <a:lnSpc>
                <a:spcPct val="100000"/>
              </a:lnSpc>
              <a:spcBef>
                <a:spcPts val="235"/>
              </a:spcBef>
            </a:pPr>
            <a:r>
              <a:rPr sz="700" spc="-5" dirty="0">
                <a:latin typeface="맑은 고딕"/>
                <a:cs typeface="맑은 고딕"/>
              </a:rPr>
              <a:t>영어</a:t>
            </a:r>
            <a:r>
              <a:rPr sz="700" spc="-5" dirty="0">
                <a:latin typeface="Calibri"/>
                <a:cs typeface="Calibri"/>
              </a:rPr>
              <a:t>2 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9412" y="3042455"/>
            <a:ext cx="669290" cy="288290"/>
          </a:xfrm>
          <a:prstGeom prst="rect">
            <a:avLst/>
          </a:prstGeom>
          <a:solidFill>
            <a:srgbClr val="FFD966"/>
          </a:solidFill>
          <a:ln w="9143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313055" marR="214629" indent="-88900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수학</a:t>
            </a:r>
            <a:r>
              <a:rPr sz="700" spc="-5" dirty="0">
                <a:latin typeface="Calibri"/>
                <a:cs typeface="Calibri"/>
              </a:rPr>
              <a:t>1 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914400" y="3051048"/>
            <a:ext cx="669290" cy="288290"/>
          </a:xfrm>
          <a:prstGeom prst="rect">
            <a:avLst/>
          </a:prstGeom>
          <a:solidFill>
            <a:srgbClr val="FFD966"/>
          </a:solidFill>
          <a:ln w="9143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312420" marR="215265" indent="-88900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수학</a:t>
            </a:r>
            <a:r>
              <a:rPr sz="700" spc="-5" dirty="0">
                <a:latin typeface="Calibri"/>
                <a:cs typeface="Calibri"/>
              </a:rPr>
              <a:t>2 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780032" y="3055620"/>
            <a:ext cx="669290" cy="288290"/>
          </a:xfrm>
          <a:prstGeom prst="rect">
            <a:avLst/>
          </a:prstGeom>
          <a:solidFill>
            <a:srgbClr val="FFD966"/>
          </a:solidFill>
          <a:ln w="9144">
            <a:solidFill>
              <a:srgbClr val="00000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marL="313055" marR="124460" indent="-181610">
              <a:lnSpc>
                <a:spcPct val="100000"/>
              </a:lnSpc>
              <a:spcBef>
                <a:spcPts val="235"/>
              </a:spcBef>
            </a:pPr>
            <a:r>
              <a:rPr sz="700" spc="-5" dirty="0">
                <a:latin typeface="맑은 고딕"/>
                <a:cs typeface="맑은 고딕"/>
              </a:rPr>
              <a:t>공업수학</a:t>
            </a:r>
            <a:r>
              <a:rPr sz="700" spc="-5" dirty="0">
                <a:latin typeface="Calibri"/>
                <a:cs typeface="Calibri"/>
              </a:rPr>
              <a:t>A 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663951" y="3054095"/>
            <a:ext cx="669290" cy="288290"/>
          </a:xfrm>
          <a:prstGeom prst="rect">
            <a:avLst/>
          </a:prstGeom>
          <a:solidFill>
            <a:srgbClr val="FFD966"/>
          </a:solidFill>
          <a:ln w="9144">
            <a:solidFill>
              <a:srgbClr val="00000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marL="313055" marR="127635" indent="-177165">
              <a:lnSpc>
                <a:spcPct val="100000"/>
              </a:lnSpc>
              <a:spcBef>
                <a:spcPts val="235"/>
              </a:spcBef>
            </a:pPr>
            <a:r>
              <a:rPr sz="700" spc="-5" dirty="0">
                <a:latin typeface="맑은 고딕"/>
                <a:cs typeface="맑은 고딕"/>
              </a:rPr>
              <a:t>공업수학</a:t>
            </a:r>
            <a:r>
              <a:rPr sz="700" spc="-5" dirty="0">
                <a:latin typeface="Calibri"/>
                <a:cs typeface="Calibri"/>
              </a:rPr>
              <a:t>E 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538728" y="1906523"/>
            <a:ext cx="669290" cy="288290"/>
          </a:xfrm>
          <a:prstGeom prst="rect">
            <a:avLst/>
          </a:prstGeom>
          <a:solidFill>
            <a:srgbClr val="FFD966"/>
          </a:solidFill>
          <a:ln w="9144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123189" marR="106680" indent="-10795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수치해석과  기계학습</a:t>
            </a:r>
            <a:r>
              <a:rPr sz="700" spc="-70" dirty="0">
                <a:latin typeface="맑은 고딕"/>
                <a:cs typeface="맑은 고딕"/>
              </a:rPr>
              <a:t>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720851" y="3157731"/>
            <a:ext cx="193675" cy="76200"/>
            <a:chOff x="720851" y="3157731"/>
            <a:chExt cx="193675" cy="76200"/>
          </a:xfrm>
        </p:grpSpPr>
        <p:sp>
          <p:nvSpPr>
            <p:cNvPr id="34" name="object 34"/>
            <p:cNvSpPr/>
            <p:nvPr/>
          </p:nvSpPr>
          <p:spPr>
            <a:xfrm>
              <a:off x="720851" y="3195821"/>
              <a:ext cx="130175" cy="635"/>
            </a:xfrm>
            <a:custGeom>
              <a:avLst/>
              <a:gdLst/>
              <a:ahLst/>
              <a:cxnLst/>
              <a:rect l="l" t="t" r="r" b="b"/>
              <a:pathLst>
                <a:path w="130175" h="635">
                  <a:moveTo>
                    <a:pt x="0" y="25"/>
                  </a:moveTo>
                  <a:lnTo>
                    <a:pt x="96532" y="25"/>
                  </a:lnTo>
                  <a:lnTo>
                    <a:pt x="129578" y="0"/>
                  </a:lnTo>
                </a:path>
              </a:pathLst>
            </a:custGeom>
            <a:ln w="127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837726" y="3157731"/>
              <a:ext cx="76200" cy="76200"/>
            </a:xfrm>
            <a:custGeom>
              <a:avLst/>
              <a:gdLst/>
              <a:ahLst/>
              <a:cxnLst/>
              <a:rect l="l" t="t" r="r" b="b"/>
              <a:pathLst>
                <a:path w="76200" h="76200">
                  <a:moveTo>
                    <a:pt x="0" y="0"/>
                  </a:moveTo>
                  <a:lnTo>
                    <a:pt x="0" y="76200"/>
                  </a:lnTo>
                  <a:lnTo>
                    <a:pt x="76200" y="381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3538728" y="2289048"/>
            <a:ext cx="669290" cy="285976"/>
          </a:xfrm>
          <a:prstGeom prst="rect">
            <a:avLst/>
          </a:prstGeom>
          <a:solidFill>
            <a:srgbClr val="F5C6C6"/>
          </a:solidFill>
          <a:ln w="9144">
            <a:solidFill>
              <a:srgbClr val="00000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311785" marR="101600" indent="-204470" algn="ctr">
              <a:lnSpc>
                <a:spcPct val="100000"/>
              </a:lnSpc>
              <a:spcBef>
                <a:spcPts val="250"/>
              </a:spcBef>
            </a:pPr>
            <a:r>
              <a:rPr sz="700" spc="-5" dirty="0" err="1">
                <a:latin typeface="맑은 고딕"/>
                <a:cs typeface="맑은 고딕"/>
              </a:rPr>
              <a:t>기구설계</a:t>
            </a:r>
            <a:endParaRPr lang="en-US" sz="700" spc="-5" dirty="0">
              <a:latin typeface="Calibri"/>
              <a:cs typeface="Calibri"/>
            </a:endParaRPr>
          </a:p>
          <a:p>
            <a:pPr marL="311785" marR="101600" indent="-204470" algn="ctr">
              <a:lnSpc>
                <a:spcPct val="100000"/>
              </a:lnSpc>
              <a:spcBef>
                <a:spcPts val="250"/>
              </a:spcBef>
            </a:pPr>
            <a:r>
              <a:rPr lang="en-US" sz="700" spc="-5" dirty="0">
                <a:latin typeface="Calibri"/>
                <a:cs typeface="Calibri"/>
              </a:rPr>
              <a:t>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408932" y="2292095"/>
            <a:ext cx="669290" cy="28800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35"/>
              </a:spcBef>
            </a:pPr>
            <a:r>
              <a:rPr lang="ko-KR" altLang="en-US" sz="700" spc="-5" dirty="0">
                <a:latin typeface="맑은 고딕"/>
                <a:cs typeface="맑은 고딕"/>
              </a:rPr>
              <a:t>지능형 </a:t>
            </a:r>
            <a:r>
              <a:rPr sz="700" spc="-5" dirty="0" err="1">
                <a:latin typeface="맑은 고딕"/>
                <a:cs typeface="맑은 고딕"/>
              </a:rPr>
              <a:t>로봇공학</a:t>
            </a:r>
            <a:endParaRPr sz="700" dirty="0">
              <a:latin typeface="맑은 고딕"/>
              <a:cs typeface="맑은 고딕"/>
            </a:endParaRPr>
          </a:p>
          <a:p>
            <a:pPr marL="1270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4201414" y="2396793"/>
            <a:ext cx="208279" cy="76200"/>
            <a:chOff x="4201414" y="2396793"/>
            <a:chExt cx="208279" cy="76200"/>
          </a:xfrm>
        </p:grpSpPr>
        <p:sp>
          <p:nvSpPr>
            <p:cNvPr id="39" name="object 39"/>
            <p:cNvSpPr/>
            <p:nvPr/>
          </p:nvSpPr>
          <p:spPr>
            <a:xfrm>
              <a:off x="4207764" y="2433828"/>
              <a:ext cx="138430" cy="1270"/>
            </a:xfrm>
            <a:custGeom>
              <a:avLst/>
              <a:gdLst/>
              <a:ahLst/>
              <a:cxnLst/>
              <a:rect l="l" t="t" r="r" b="b"/>
              <a:pathLst>
                <a:path w="138429" h="1269">
                  <a:moveTo>
                    <a:pt x="0" y="0"/>
                  </a:moveTo>
                  <a:lnTo>
                    <a:pt x="138137" y="1181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4332875" y="2396793"/>
              <a:ext cx="76835" cy="76200"/>
            </a:xfrm>
            <a:custGeom>
              <a:avLst/>
              <a:gdLst/>
              <a:ahLst/>
              <a:cxnLst/>
              <a:rect l="l" t="t" r="r" b="b"/>
              <a:pathLst>
                <a:path w="76835" h="76200">
                  <a:moveTo>
                    <a:pt x="647" y="0"/>
                  </a:moveTo>
                  <a:lnTo>
                    <a:pt x="0" y="76200"/>
                  </a:lnTo>
                  <a:lnTo>
                    <a:pt x="76517" y="38747"/>
                  </a:lnTo>
                  <a:lnTo>
                    <a:pt x="64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1783079" y="4207764"/>
            <a:ext cx="669290" cy="288290"/>
          </a:xfrm>
          <a:prstGeom prst="rect">
            <a:avLst/>
          </a:prstGeom>
          <a:solidFill>
            <a:srgbClr val="D5BAEB"/>
          </a:solidFill>
          <a:ln w="9144">
            <a:solidFill>
              <a:srgbClr val="00000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35"/>
              </a:spcBef>
            </a:pPr>
            <a:r>
              <a:rPr sz="700" spc="-5" dirty="0">
                <a:latin typeface="맑은 고딕"/>
                <a:cs typeface="맑은 고딕"/>
              </a:rPr>
              <a:t>열역학</a:t>
            </a:r>
            <a:endParaRPr sz="700">
              <a:latin typeface="맑은 고딕"/>
              <a:cs typeface="맑은 고딕"/>
            </a:endParaRPr>
          </a:p>
          <a:p>
            <a:pPr marL="1270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1815" y="3433571"/>
            <a:ext cx="669290" cy="288290"/>
          </a:xfrm>
          <a:prstGeom prst="rect">
            <a:avLst/>
          </a:prstGeom>
          <a:solidFill>
            <a:srgbClr val="FFD966"/>
          </a:solidFill>
          <a:ln w="9143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313055" marR="170815" indent="-132715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물리학</a:t>
            </a:r>
            <a:r>
              <a:rPr sz="700" spc="-5" dirty="0">
                <a:latin typeface="Calibri"/>
                <a:cs typeface="Calibri"/>
              </a:rPr>
              <a:t>1 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914400" y="3435096"/>
            <a:ext cx="669290" cy="288290"/>
          </a:xfrm>
          <a:prstGeom prst="rect">
            <a:avLst/>
          </a:prstGeom>
          <a:solidFill>
            <a:srgbClr val="FFD966"/>
          </a:solidFill>
          <a:ln w="9143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312420" marR="170815" indent="-132715">
              <a:lnSpc>
                <a:spcPct val="100000"/>
              </a:lnSpc>
              <a:spcBef>
                <a:spcPts val="240"/>
              </a:spcBef>
            </a:pPr>
            <a:r>
              <a:rPr sz="700" spc="-5" dirty="0">
                <a:latin typeface="맑은 고딕"/>
                <a:cs typeface="맑은 고딕"/>
              </a:rPr>
              <a:t>물리학</a:t>
            </a:r>
            <a:r>
              <a:rPr sz="700" spc="-5" dirty="0">
                <a:latin typeface="Calibri"/>
                <a:cs typeface="Calibri"/>
              </a:rPr>
              <a:t>2 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1815" y="3825240"/>
            <a:ext cx="669290" cy="289560"/>
          </a:xfrm>
          <a:prstGeom prst="rect">
            <a:avLst/>
          </a:prstGeom>
          <a:solidFill>
            <a:srgbClr val="FFD966"/>
          </a:solidFill>
          <a:ln w="9143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313055" marR="81915" indent="-220979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물리학실험</a:t>
            </a:r>
            <a:r>
              <a:rPr sz="700" spc="-5" dirty="0">
                <a:latin typeface="Calibri"/>
                <a:cs typeface="Calibri"/>
              </a:rPr>
              <a:t>1 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1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914400" y="3822191"/>
            <a:ext cx="669290" cy="288290"/>
          </a:xfrm>
          <a:prstGeom prst="rect">
            <a:avLst/>
          </a:prstGeom>
          <a:solidFill>
            <a:srgbClr val="FFD966"/>
          </a:solidFill>
          <a:ln w="9143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312420" marR="82550" indent="-220979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물리학실험</a:t>
            </a:r>
            <a:r>
              <a:rPr sz="700" spc="-5" dirty="0">
                <a:latin typeface="Calibri"/>
                <a:cs typeface="Calibri"/>
              </a:rPr>
              <a:t>2 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1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914400" y="4207764"/>
            <a:ext cx="669290" cy="288290"/>
          </a:xfrm>
          <a:prstGeom prst="rect">
            <a:avLst/>
          </a:prstGeom>
          <a:solidFill>
            <a:srgbClr val="FFD966"/>
          </a:solidFill>
          <a:ln w="9143">
            <a:solidFill>
              <a:srgbClr val="00000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35"/>
              </a:spcBef>
            </a:pPr>
            <a:r>
              <a:rPr sz="700" spc="-5" dirty="0">
                <a:latin typeface="맑은 고딕"/>
                <a:cs typeface="맑은 고딕"/>
              </a:rPr>
              <a:t>화학</a:t>
            </a:r>
            <a:endParaRPr sz="700">
              <a:latin typeface="맑은 고딕"/>
              <a:cs typeface="맑은 고딕"/>
            </a:endParaRPr>
          </a:p>
          <a:p>
            <a:pPr marL="1270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912875" y="4590288"/>
            <a:ext cx="669290" cy="288290"/>
          </a:xfrm>
          <a:prstGeom prst="rect">
            <a:avLst/>
          </a:prstGeom>
          <a:solidFill>
            <a:srgbClr val="FFD966"/>
          </a:solidFill>
          <a:ln w="9143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sz="700" spc="-5" dirty="0">
                <a:latin typeface="맑은 고딕"/>
                <a:cs typeface="맑은 고딕"/>
              </a:rPr>
              <a:t>화학실험</a:t>
            </a:r>
            <a:endParaRPr sz="700">
              <a:latin typeface="맑은 고딕"/>
              <a:cs typeface="맑은 고딕"/>
            </a:endParaRPr>
          </a:p>
          <a:p>
            <a:pPr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1</a:t>
            </a:r>
            <a:endParaRPr sz="700">
              <a:latin typeface="Calibri"/>
              <a:cs typeface="Calibri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1583436" y="4308369"/>
            <a:ext cx="200025" cy="76200"/>
            <a:chOff x="1583436" y="4308369"/>
            <a:chExt cx="200025" cy="76200"/>
          </a:xfrm>
        </p:grpSpPr>
        <p:sp>
          <p:nvSpPr>
            <p:cNvPr id="49" name="object 49"/>
            <p:cNvSpPr/>
            <p:nvPr/>
          </p:nvSpPr>
          <p:spPr>
            <a:xfrm>
              <a:off x="1583436" y="4346447"/>
              <a:ext cx="136525" cy="635"/>
            </a:xfrm>
            <a:custGeom>
              <a:avLst/>
              <a:gdLst/>
              <a:ahLst/>
              <a:cxnLst/>
              <a:rect l="l" t="t" r="r" b="b"/>
              <a:pathLst>
                <a:path w="136525" h="635">
                  <a:moveTo>
                    <a:pt x="0" y="0"/>
                  </a:moveTo>
                  <a:lnTo>
                    <a:pt x="136004" y="25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1706722" y="4308369"/>
              <a:ext cx="76835" cy="76200"/>
            </a:xfrm>
            <a:custGeom>
              <a:avLst/>
              <a:gdLst/>
              <a:ahLst/>
              <a:cxnLst/>
              <a:rect l="l" t="t" r="r" b="b"/>
              <a:pathLst>
                <a:path w="76835" h="76200">
                  <a:moveTo>
                    <a:pt x="25" y="0"/>
                  </a:moveTo>
                  <a:lnTo>
                    <a:pt x="0" y="76200"/>
                  </a:lnTo>
                  <a:lnTo>
                    <a:pt x="76212" y="38125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905255" y="8174735"/>
            <a:ext cx="669290" cy="396240"/>
          </a:xfrm>
          <a:prstGeom prst="rect">
            <a:avLst/>
          </a:prstGeom>
          <a:solidFill>
            <a:srgbClr val="D5BAEB"/>
          </a:solidFill>
          <a:ln w="9143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102870" marR="93345" algn="ctr">
              <a:lnSpc>
                <a:spcPct val="100000"/>
              </a:lnSpc>
              <a:spcBef>
                <a:spcPts val="240"/>
              </a:spcBef>
            </a:pPr>
            <a:r>
              <a:rPr sz="700" spc="-5" dirty="0">
                <a:latin typeface="맑은 고딕"/>
                <a:cs typeface="맑은 고딕"/>
              </a:rPr>
              <a:t>공학제도</a:t>
            </a:r>
            <a:r>
              <a:rPr sz="700" spc="-70" dirty="0">
                <a:latin typeface="맑은 고딕"/>
                <a:cs typeface="맑은 고딕"/>
              </a:rPr>
              <a:t> </a:t>
            </a:r>
            <a:r>
              <a:rPr sz="700" spc="-5" dirty="0">
                <a:latin typeface="맑은 고딕"/>
                <a:cs typeface="맑은 고딕"/>
              </a:rPr>
              <a:t>및  그래픽실습 </a:t>
            </a:r>
            <a:r>
              <a:rPr sz="700" spc="-235" dirty="0">
                <a:latin typeface="맑은 고딕"/>
                <a:cs typeface="맑은 고딕"/>
              </a:rPr>
              <a:t>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1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45719" y="8663940"/>
            <a:ext cx="669290" cy="380231"/>
          </a:xfrm>
          <a:prstGeom prst="rect">
            <a:avLst/>
          </a:prstGeom>
          <a:solidFill>
            <a:srgbClr val="D5BAEB"/>
          </a:solidFill>
          <a:ln w="9143">
            <a:solidFill>
              <a:srgbClr val="000000"/>
            </a:solidFill>
          </a:ln>
        </p:spPr>
        <p:txBody>
          <a:bodyPr vert="horz" wrap="square" lIns="0" tIns="31114" rIns="0" bIns="0" rtlCol="0">
            <a:spAutoFit/>
          </a:bodyPr>
          <a:lstStyle/>
          <a:p>
            <a:pPr marL="146685" marR="138430" algn="ctr">
              <a:lnSpc>
                <a:spcPct val="100000"/>
              </a:lnSpc>
              <a:spcBef>
                <a:spcPts val="244"/>
              </a:spcBef>
            </a:pPr>
            <a:r>
              <a:rPr sz="700" dirty="0">
                <a:latin typeface="Calibri"/>
                <a:cs typeface="Calibri"/>
              </a:rPr>
              <a:t>A</a:t>
            </a:r>
            <a:r>
              <a:rPr sz="700" spc="-15" dirty="0">
                <a:latin typeface="Calibri"/>
                <a:cs typeface="Calibri"/>
              </a:rPr>
              <a:t>d</a:t>
            </a:r>
            <a:r>
              <a:rPr sz="700" spc="-10" dirty="0">
                <a:latin typeface="Calibri"/>
                <a:cs typeface="Calibri"/>
              </a:rPr>
              <a:t>v</a:t>
            </a:r>
            <a:r>
              <a:rPr sz="700" spc="-5" dirty="0">
                <a:latin typeface="Calibri"/>
                <a:cs typeface="Calibri"/>
              </a:rPr>
              <a:t>e</a:t>
            </a:r>
            <a:r>
              <a:rPr sz="700" spc="-15" dirty="0">
                <a:latin typeface="Calibri"/>
                <a:cs typeface="Calibri"/>
              </a:rPr>
              <a:t>ntu</a:t>
            </a:r>
            <a:r>
              <a:rPr sz="700" spc="-10" dirty="0">
                <a:latin typeface="Calibri"/>
                <a:cs typeface="Calibri"/>
              </a:rPr>
              <a:t>r</a:t>
            </a:r>
            <a:r>
              <a:rPr sz="700" spc="-5" dirty="0">
                <a:latin typeface="Calibri"/>
                <a:cs typeface="Calibri"/>
              </a:rPr>
              <a:t>e  Design</a:t>
            </a:r>
            <a:endParaRPr lang="en-US" sz="700" spc="-5" dirty="0">
              <a:latin typeface="Calibri"/>
              <a:cs typeface="Calibri"/>
            </a:endParaRPr>
          </a:p>
          <a:p>
            <a:pPr marL="146685" marR="138430" algn="ctr">
              <a:lnSpc>
                <a:spcPct val="100000"/>
              </a:lnSpc>
              <a:spcBef>
                <a:spcPts val="244"/>
              </a:spcBef>
            </a:pPr>
            <a:r>
              <a:rPr sz="700" dirty="0">
                <a:latin typeface="Calibri"/>
                <a:cs typeface="Calibri"/>
              </a:rPr>
              <a:t>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4407408" y="8662416"/>
            <a:ext cx="669290" cy="379591"/>
          </a:xfrm>
          <a:prstGeom prst="rect">
            <a:avLst/>
          </a:prstGeom>
          <a:solidFill>
            <a:srgbClr val="D5BAEB"/>
          </a:solidFill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64135" marR="57150" indent="1270" algn="ctr">
              <a:lnSpc>
                <a:spcPct val="100000"/>
              </a:lnSpc>
              <a:spcBef>
                <a:spcPts val="240"/>
              </a:spcBef>
            </a:pPr>
            <a:r>
              <a:rPr sz="700" spc="-5" dirty="0">
                <a:latin typeface="맑은 고딕"/>
                <a:cs typeface="맑은 고딕"/>
              </a:rPr>
              <a:t>융합설계</a:t>
            </a:r>
            <a:r>
              <a:rPr sz="700" spc="-70" dirty="0">
                <a:latin typeface="맑은 고딕"/>
                <a:cs typeface="맑은 고딕"/>
              </a:rPr>
              <a:t> </a:t>
            </a:r>
            <a:r>
              <a:rPr sz="700" spc="-5" dirty="0">
                <a:latin typeface="맑은 고딕"/>
                <a:cs typeface="맑은 고딕"/>
              </a:rPr>
              <a:t>및  </a:t>
            </a:r>
            <a:r>
              <a:rPr sz="700" spc="-5" dirty="0" err="1">
                <a:latin typeface="맑은 고딕"/>
                <a:cs typeface="맑은 고딕"/>
              </a:rPr>
              <a:t>지식재산권</a:t>
            </a:r>
            <a:endParaRPr lang="en-US" sz="700" spc="-5" dirty="0">
              <a:latin typeface="Calibri"/>
              <a:cs typeface="Calibri"/>
            </a:endParaRPr>
          </a:p>
          <a:p>
            <a:pPr marL="64135" marR="57150" indent="1270" algn="ctr">
              <a:lnSpc>
                <a:spcPct val="100000"/>
              </a:lnSpc>
              <a:spcBef>
                <a:spcPts val="240"/>
              </a:spcBef>
            </a:pPr>
            <a:r>
              <a:rPr sz="700" spc="-10" dirty="0">
                <a:latin typeface="Calibri"/>
                <a:cs typeface="Calibri"/>
              </a:rPr>
              <a:t>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5276088" y="8668511"/>
            <a:ext cx="669290" cy="353943"/>
          </a:xfrm>
          <a:prstGeom prst="rect">
            <a:avLst/>
          </a:prstGeom>
          <a:solidFill>
            <a:srgbClr val="D5BAEB"/>
          </a:solidFill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113030" marR="105410" algn="ctr">
              <a:lnSpc>
                <a:spcPct val="100000"/>
              </a:lnSpc>
              <a:spcBef>
                <a:spcPts val="240"/>
              </a:spcBef>
            </a:pPr>
            <a:r>
              <a:rPr sz="700" spc="-5" dirty="0" err="1">
                <a:latin typeface="맑은 고딕"/>
                <a:cs typeface="맑은 고딕"/>
              </a:rPr>
              <a:t>융합캡스톤</a:t>
            </a:r>
            <a:r>
              <a:rPr sz="700" spc="-5" dirty="0">
                <a:latin typeface="맑은 고딕"/>
                <a:cs typeface="맑은 고딕"/>
              </a:rPr>
              <a:t>  </a:t>
            </a:r>
            <a:r>
              <a:rPr sz="700" spc="-5" dirty="0" err="1">
                <a:latin typeface="맑은 고딕"/>
                <a:cs typeface="맑은 고딕"/>
              </a:rPr>
              <a:t>디자인</a:t>
            </a:r>
            <a:endParaRPr sz="700" dirty="0">
              <a:latin typeface="Calibri"/>
              <a:cs typeface="Calibri"/>
            </a:endParaRPr>
          </a:p>
          <a:p>
            <a:pPr marL="1270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grpSp>
        <p:nvGrpSpPr>
          <p:cNvPr id="55" name="object 55"/>
          <p:cNvGrpSpPr/>
          <p:nvPr/>
        </p:nvGrpSpPr>
        <p:grpSpPr>
          <a:xfrm>
            <a:off x="708405" y="8570976"/>
            <a:ext cx="3698875" cy="328295"/>
            <a:chOff x="708405" y="8570976"/>
            <a:chExt cx="3698875" cy="328295"/>
          </a:xfrm>
        </p:grpSpPr>
        <p:sp>
          <p:nvSpPr>
            <p:cNvPr id="56" name="object 56"/>
            <p:cNvSpPr/>
            <p:nvPr/>
          </p:nvSpPr>
          <p:spPr>
            <a:xfrm>
              <a:off x="714755" y="8860567"/>
              <a:ext cx="3629025" cy="1905"/>
            </a:xfrm>
            <a:custGeom>
              <a:avLst/>
              <a:gdLst/>
              <a:ahLst/>
              <a:cxnLst/>
              <a:rect l="l" t="t" r="r" b="b"/>
              <a:pathLst>
                <a:path w="3629025" h="1904">
                  <a:moveTo>
                    <a:pt x="0" y="1727"/>
                  </a:moveTo>
                  <a:lnTo>
                    <a:pt x="3628694" y="0"/>
                  </a:lnTo>
                </a:path>
              </a:pathLst>
            </a:custGeom>
            <a:ln w="127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4330732" y="8822475"/>
              <a:ext cx="76835" cy="76200"/>
            </a:xfrm>
            <a:custGeom>
              <a:avLst/>
              <a:gdLst/>
              <a:ahLst/>
              <a:cxnLst/>
              <a:rect l="l" t="t" r="r" b="b"/>
              <a:pathLst>
                <a:path w="76835" h="76200">
                  <a:moveTo>
                    <a:pt x="0" y="0"/>
                  </a:moveTo>
                  <a:lnTo>
                    <a:pt x="38" y="76200"/>
                  </a:lnTo>
                  <a:lnTo>
                    <a:pt x="76212" y="380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1240537" y="8570976"/>
              <a:ext cx="0" cy="285750"/>
            </a:xfrm>
            <a:custGeom>
              <a:avLst/>
              <a:gdLst/>
              <a:ahLst/>
              <a:cxnLst/>
              <a:rect l="l" t="t" r="r" b="b"/>
              <a:pathLst>
                <a:path h="285750">
                  <a:moveTo>
                    <a:pt x="0" y="0"/>
                  </a:moveTo>
                  <a:lnTo>
                    <a:pt x="0" y="285165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9" name="object 59"/>
          <p:cNvSpPr txBox="1"/>
          <p:nvPr/>
        </p:nvSpPr>
        <p:spPr>
          <a:xfrm>
            <a:off x="3534155" y="2662427"/>
            <a:ext cx="669290" cy="271869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313055" marR="56515" indent="-248920" algn="ctr">
              <a:lnSpc>
                <a:spcPct val="100000"/>
              </a:lnSpc>
              <a:spcBef>
                <a:spcPts val="240"/>
              </a:spcBef>
            </a:pPr>
            <a:r>
              <a:rPr sz="700" spc="-5" dirty="0" err="1">
                <a:latin typeface="맑은 고딕"/>
                <a:cs typeface="맑은 고딕"/>
              </a:rPr>
              <a:t>유공압제어</a:t>
            </a:r>
            <a:endParaRPr lang="en-US" sz="700" spc="-5" dirty="0">
              <a:latin typeface="Calibri"/>
              <a:cs typeface="Calibri"/>
            </a:endParaRPr>
          </a:p>
          <a:p>
            <a:pPr marL="313055" marR="56515" indent="-248920" algn="ctr">
              <a:lnSpc>
                <a:spcPct val="100000"/>
              </a:lnSpc>
              <a:spcBef>
                <a:spcPts val="240"/>
              </a:spcBef>
            </a:pPr>
            <a:r>
              <a:rPr sz="700" spc="-10" dirty="0">
                <a:latin typeface="Calibri"/>
                <a:cs typeface="Calibri"/>
              </a:rPr>
              <a:t> 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5276088" y="1908048"/>
            <a:ext cx="669290" cy="37895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35"/>
              </a:spcBef>
            </a:pPr>
            <a:r>
              <a:rPr sz="700" spc="-5" dirty="0" err="1">
                <a:latin typeface="맑은 고딕"/>
                <a:cs typeface="맑은 고딕"/>
              </a:rPr>
              <a:t>응용</a:t>
            </a:r>
            <a:r>
              <a:rPr lang="en-US" sz="700" spc="-5" dirty="0">
                <a:latin typeface="맑은 고딕"/>
                <a:cs typeface="맑은 고딕"/>
              </a:rPr>
              <a:t> </a:t>
            </a:r>
            <a:r>
              <a:rPr sz="700" spc="-5" dirty="0" err="1">
                <a:latin typeface="맑은 고딕"/>
                <a:cs typeface="맑은 고딕"/>
              </a:rPr>
              <a:t>열역학</a:t>
            </a:r>
            <a:r>
              <a:rPr lang="ko-KR" altLang="en-US" sz="700" spc="-5" dirty="0">
                <a:latin typeface="맑은 고딕"/>
                <a:cs typeface="맑은 고딕"/>
              </a:rPr>
              <a:t>과</a:t>
            </a:r>
            <a:endParaRPr lang="en-US" altLang="ko-KR" sz="700" spc="-5" dirty="0">
              <a:latin typeface="맑은 고딕"/>
              <a:cs typeface="맑은 고딕"/>
            </a:endParaRPr>
          </a:p>
          <a:p>
            <a:pPr algn="ctr">
              <a:lnSpc>
                <a:spcPct val="100000"/>
              </a:lnSpc>
              <a:spcBef>
                <a:spcPts val="235"/>
              </a:spcBef>
            </a:pPr>
            <a:r>
              <a:rPr lang="ko-KR" altLang="en-US" sz="700" spc="-5" dirty="0">
                <a:latin typeface="맑은 고딕"/>
                <a:cs typeface="맑은 고딕"/>
              </a:rPr>
              <a:t>연료전지</a:t>
            </a:r>
            <a:endParaRPr sz="700" dirty="0">
              <a:latin typeface="맑은 고딕"/>
              <a:cs typeface="맑은 고딕"/>
            </a:endParaRPr>
          </a:p>
          <a:p>
            <a:pPr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3530067" y="3277588"/>
            <a:ext cx="669290" cy="288290"/>
          </a:xfrm>
          <a:prstGeom prst="rect">
            <a:avLst/>
          </a:prstGeom>
          <a:solidFill>
            <a:srgbClr val="F5C6C6"/>
          </a:solidFill>
          <a:ln w="9144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진동학</a:t>
            </a:r>
            <a:endParaRPr sz="700">
              <a:latin typeface="맑은 고딕"/>
              <a:cs typeface="맑은 고딕"/>
            </a:endParaRPr>
          </a:p>
          <a:p>
            <a:pPr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4407154" y="3275886"/>
            <a:ext cx="669290" cy="272509"/>
          </a:xfrm>
          <a:prstGeom prst="rect">
            <a:avLst/>
          </a:prstGeom>
          <a:solidFill>
            <a:srgbClr val="F5C6C6"/>
          </a:solidFill>
          <a:ln w="9144">
            <a:solidFill>
              <a:srgbClr val="000000"/>
            </a:solidFill>
          </a:ln>
        </p:spPr>
        <p:txBody>
          <a:bodyPr vert="horz" wrap="square" lIns="0" tIns="31114" rIns="0" bIns="0" rtlCol="0">
            <a:spAutoFit/>
          </a:bodyPr>
          <a:lstStyle/>
          <a:p>
            <a:pPr marL="312420" marR="12700" indent="-292735" algn="ctr">
              <a:lnSpc>
                <a:spcPct val="100000"/>
              </a:lnSpc>
              <a:spcBef>
                <a:spcPts val="244"/>
              </a:spcBef>
            </a:pPr>
            <a:r>
              <a:rPr sz="700" spc="-5" dirty="0" err="1">
                <a:latin typeface="맑은 고딕"/>
                <a:cs typeface="맑은 고딕"/>
              </a:rPr>
              <a:t>시스템동역학</a:t>
            </a:r>
            <a:endParaRPr lang="en-US" sz="700" spc="-5" dirty="0">
              <a:latin typeface="Calibri"/>
              <a:cs typeface="Calibri"/>
            </a:endParaRPr>
          </a:p>
          <a:p>
            <a:pPr marL="312420" marR="12700" indent="-292735" algn="ctr">
              <a:lnSpc>
                <a:spcPct val="100000"/>
              </a:lnSpc>
              <a:spcBef>
                <a:spcPts val="244"/>
              </a:spcBef>
            </a:pPr>
            <a:r>
              <a:rPr sz="700" spc="-10" dirty="0">
                <a:latin typeface="Calibri"/>
                <a:cs typeface="Calibri"/>
              </a:rPr>
              <a:t> 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5270286" y="3277588"/>
            <a:ext cx="669290" cy="27251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312420" marR="12700" indent="-292735" algn="ctr">
              <a:lnSpc>
                <a:spcPct val="100000"/>
              </a:lnSpc>
              <a:spcBef>
                <a:spcPts val="245"/>
              </a:spcBef>
            </a:pPr>
            <a:r>
              <a:rPr sz="700" spc="-5" dirty="0" err="1">
                <a:latin typeface="맑은 고딕"/>
                <a:cs typeface="맑은 고딕"/>
              </a:rPr>
              <a:t>자동제어설계</a:t>
            </a:r>
            <a:endParaRPr lang="en-US" sz="700" spc="-5" dirty="0">
              <a:latin typeface="Calibri"/>
              <a:cs typeface="Calibri"/>
            </a:endParaRPr>
          </a:p>
          <a:p>
            <a:pPr marL="312420" marR="12700" indent="-292735" algn="ctr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6140196" y="1520951"/>
            <a:ext cx="669290" cy="271869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sz="700" spc="-5" dirty="0" err="1">
                <a:latin typeface="맑은 고딕"/>
                <a:cs typeface="맑은 고딕"/>
              </a:rPr>
              <a:t>전산열유체역학</a:t>
            </a:r>
            <a:endParaRPr lang="en-US" sz="700" spc="-5" dirty="0">
              <a:latin typeface="맑은 고딕"/>
              <a:cs typeface="맑은 고딕"/>
            </a:endParaRPr>
          </a:p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lang="en-US" sz="700" spc="-5" dirty="0">
                <a:latin typeface="맑은 고딕"/>
                <a:cs typeface="맑은 고딕"/>
              </a:rPr>
              <a:t>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grpSp>
        <p:nvGrpSpPr>
          <p:cNvPr id="66" name="object 66"/>
          <p:cNvGrpSpPr/>
          <p:nvPr/>
        </p:nvGrpSpPr>
        <p:grpSpPr>
          <a:xfrm>
            <a:off x="5074664" y="3384373"/>
            <a:ext cx="200025" cy="76200"/>
            <a:chOff x="5074665" y="3546853"/>
            <a:chExt cx="200025" cy="76200"/>
          </a:xfrm>
        </p:grpSpPr>
        <p:sp>
          <p:nvSpPr>
            <p:cNvPr id="67" name="object 67"/>
            <p:cNvSpPr/>
            <p:nvPr/>
          </p:nvSpPr>
          <p:spPr>
            <a:xfrm>
              <a:off x="5081015" y="3582923"/>
              <a:ext cx="130175" cy="2540"/>
            </a:xfrm>
            <a:custGeom>
              <a:avLst/>
              <a:gdLst/>
              <a:ahLst/>
              <a:cxnLst/>
              <a:rect l="l" t="t" r="r" b="b"/>
              <a:pathLst>
                <a:path w="130175" h="2539">
                  <a:moveTo>
                    <a:pt x="-6350" y="1123"/>
                  </a:moveTo>
                  <a:lnTo>
                    <a:pt x="135915" y="1123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5197223" y="3546853"/>
              <a:ext cx="77470" cy="76200"/>
            </a:xfrm>
            <a:custGeom>
              <a:avLst/>
              <a:gdLst/>
              <a:ahLst/>
              <a:cxnLst/>
              <a:rect l="l" t="t" r="r" b="b"/>
              <a:pathLst>
                <a:path w="77470" h="76200">
                  <a:moveTo>
                    <a:pt x="1320" y="0"/>
                  </a:moveTo>
                  <a:lnTo>
                    <a:pt x="0" y="76187"/>
                  </a:lnTo>
                  <a:lnTo>
                    <a:pt x="76847" y="39420"/>
                  </a:lnTo>
                  <a:lnTo>
                    <a:pt x="132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2" name="object 72"/>
          <p:cNvSpPr txBox="1"/>
          <p:nvPr/>
        </p:nvSpPr>
        <p:spPr>
          <a:xfrm>
            <a:off x="4410644" y="2889577"/>
            <a:ext cx="669290" cy="28829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sz="700" spc="-5" dirty="0">
                <a:latin typeface="맑은 고딕"/>
                <a:cs typeface="맑은 고딕"/>
              </a:rPr>
              <a:t>진동신호분석법</a:t>
            </a:r>
            <a:endParaRPr sz="700">
              <a:latin typeface="맑은 고딕"/>
              <a:cs typeface="맑은 고딕"/>
            </a:endParaRPr>
          </a:p>
          <a:p>
            <a:pPr marL="635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grpSp>
        <p:nvGrpSpPr>
          <p:cNvPr id="73" name="object 73"/>
          <p:cNvGrpSpPr/>
          <p:nvPr/>
        </p:nvGrpSpPr>
        <p:grpSpPr>
          <a:xfrm>
            <a:off x="5945123" y="1626111"/>
            <a:ext cx="196215" cy="76200"/>
            <a:chOff x="5945123" y="1626111"/>
            <a:chExt cx="196215" cy="76200"/>
          </a:xfrm>
        </p:grpSpPr>
        <p:sp>
          <p:nvSpPr>
            <p:cNvPr id="74" name="object 74"/>
            <p:cNvSpPr/>
            <p:nvPr/>
          </p:nvSpPr>
          <p:spPr>
            <a:xfrm>
              <a:off x="5945123" y="1664207"/>
              <a:ext cx="132715" cy="0"/>
            </a:xfrm>
            <a:custGeom>
              <a:avLst/>
              <a:gdLst/>
              <a:ahLst/>
              <a:cxnLst/>
              <a:rect l="l" t="t" r="r" b="b"/>
              <a:pathLst>
                <a:path w="132714">
                  <a:moveTo>
                    <a:pt x="0" y="0"/>
                  </a:moveTo>
                  <a:lnTo>
                    <a:pt x="132207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6064637" y="1626111"/>
              <a:ext cx="76200" cy="76200"/>
            </a:xfrm>
            <a:custGeom>
              <a:avLst/>
              <a:gdLst/>
              <a:ahLst/>
              <a:cxnLst/>
              <a:rect l="l" t="t" r="r" b="b"/>
              <a:pathLst>
                <a:path w="76200" h="76200">
                  <a:moveTo>
                    <a:pt x="0" y="0"/>
                  </a:moveTo>
                  <a:lnTo>
                    <a:pt x="0" y="76200"/>
                  </a:lnTo>
                  <a:lnTo>
                    <a:pt x="76200" y="381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6" name="object 76"/>
          <p:cNvSpPr txBox="1"/>
          <p:nvPr/>
        </p:nvSpPr>
        <p:spPr>
          <a:xfrm>
            <a:off x="2670048" y="8282940"/>
            <a:ext cx="670560" cy="288290"/>
          </a:xfrm>
          <a:prstGeom prst="rect">
            <a:avLst/>
          </a:prstGeom>
          <a:solidFill>
            <a:srgbClr val="D5BAEB"/>
          </a:solidFill>
          <a:ln w="9144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124460" marR="116839" indent="33020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기계공학 </a:t>
            </a:r>
            <a:r>
              <a:rPr sz="700" spc="-235" dirty="0">
                <a:latin typeface="맑은 고딕"/>
                <a:cs typeface="맑은 고딕"/>
              </a:rPr>
              <a:t> </a:t>
            </a:r>
            <a:r>
              <a:rPr sz="700" spc="-5" dirty="0">
                <a:latin typeface="맑은 고딕"/>
                <a:cs typeface="맑은 고딕"/>
              </a:rPr>
              <a:t>기초실험</a:t>
            </a:r>
            <a:r>
              <a:rPr sz="700" spc="-70" dirty="0">
                <a:latin typeface="맑은 고딕"/>
                <a:cs typeface="맑은 고딕"/>
              </a:rPr>
              <a:t>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1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5274564" y="8282940"/>
            <a:ext cx="669290" cy="288290"/>
          </a:xfrm>
          <a:prstGeom prst="rect">
            <a:avLst/>
          </a:prstGeom>
          <a:solidFill>
            <a:srgbClr val="D5BAEB"/>
          </a:solidFill>
          <a:ln w="9144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123825" marR="115570" indent="33020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기계공학 </a:t>
            </a:r>
            <a:r>
              <a:rPr sz="700" spc="-235" dirty="0">
                <a:latin typeface="맑은 고딕"/>
                <a:cs typeface="맑은 고딕"/>
              </a:rPr>
              <a:t> </a:t>
            </a:r>
            <a:r>
              <a:rPr sz="700" spc="-5" dirty="0">
                <a:latin typeface="맑은 고딕"/>
                <a:cs typeface="맑은 고딕"/>
              </a:rPr>
              <a:t>응용실험</a:t>
            </a:r>
            <a:r>
              <a:rPr sz="700" spc="-70" dirty="0">
                <a:latin typeface="맑은 고딕"/>
                <a:cs typeface="맑은 고딕"/>
              </a:rPr>
              <a:t>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2</a:t>
            </a:r>
            <a:endParaRPr sz="700">
              <a:latin typeface="Calibri"/>
              <a:cs typeface="Calibri"/>
            </a:endParaRPr>
          </a:p>
        </p:txBody>
      </p:sp>
      <p:grpSp>
        <p:nvGrpSpPr>
          <p:cNvPr id="78" name="object 78"/>
          <p:cNvGrpSpPr/>
          <p:nvPr/>
        </p:nvGrpSpPr>
        <p:grpSpPr>
          <a:xfrm>
            <a:off x="3320541" y="8389800"/>
            <a:ext cx="1954530" cy="76200"/>
            <a:chOff x="3320541" y="8389800"/>
            <a:chExt cx="1954530" cy="76200"/>
          </a:xfrm>
        </p:grpSpPr>
        <p:sp>
          <p:nvSpPr>
            <p:cNvPr id="79" name="object 79"/>
            <p:cNvSpPr/>
            <p:nvPr/>
          </p:nvSpPr>
          <p:spPr>
            <a:xfrm>
              <a:off x="3326891" y="8427862"/>
              <a:ext cx="1884680" cy="4445"/>
            </a:xfrm>
            <a:custGeom>
              <a:avLst/>
              <a:gdLst/>
              <a:ahLst/>
              <a:cxnLst/>
              <a:rect l="l" t="t" r="r" b="b"/>
              <a:pathLst>
                <a:path w="1884679" h="4445">
                  <a:moveTo>
                    <a:pt x="0" y="4368"/>
                  </a:moveTo>
                  <a:lnTo>
                    <a:pt x="1884311" y="0"/>
                  </a:lnTo>
                </a:path>
              </a:pathLst>
            </a:custGeom>
            <a:ln w="127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5198421" y="8389800"/>
              <a:ext cx="76835" cy="76200"/>
            </a:xfrm>
            <a:custGeom>
              <a:avLst/>
              <a:gdLst/>
              <a:ahLst/>
              <a:cxnLst/>
              <a:rect l="l" t="t" r="r" b="b"/>
              <a:pathLst>
                <a:path w="76835" h="76200">
                  <a:moveTo>
                    <a:pt x="0" y="0"/>
                  </a:moveTo>
                  <a:lnTo>
                    <a:pt x="177" y="76200"/>
                  </a:lnTo>
                  <a:lnTo>
                    <a:pt x="76288" y="379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1" name="object 81"/>
          <p:cNvSpPr txBox="1"/>
          <p:nvPr/>
        </p:nvSpPr>
        <p:spPr>
          <a:xfrm>
            <a:off x="5276088" y="1520952"/>
            <a:ext cx="669290" cy="28829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sz="700" spc="-5" dirty="0">
                <a:latin typeface="맑은 고딕"/>
                <a:cs typeface="맑은 고딕"/>
              </a:rPr>
              <a:t>응용유체역학</a:t>
            </a:r>
            <a:endParaRPr sz="700" dirty="0">
              <a:latin typeface="맑은 고딕"/>
              <a:cs typeface="맑은 고딕"/>
            </a:endParaRPr>
          </a:p>
          <a:p>
            <a:pPr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167091" y="227231"/>
            <a:ext cx="5094605" cy="473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202</a:t>
            </a:r>
            <a:r>
              <a:rPr lang="en-US" dirty="0">
                <a:latin typeface="Calibri"/>
                <a:cs typeface="Calibri"/>
              </a:rPr>
              <a:t>4</a:t>
            </a:r>
            <a:r>
              <a:rPr sz="1800" dirty="0">
                <a:latin typeface="맑은 고딕"/>
                <a:cs typeface="맑은 고딕"/>
              </a:rPr>
              <a:t>학년도</a:t>
            </a:r>
            <a:r>
              <a:rPr sz="1800" spc="-220" dirty="0">
                <a:latin typeface="맑은 고딕"/>
                <a:cs typeface="맑은 고딕"/>
              </a:rPr>
              <a:t> </a:t>
            </a:r>
            <a:r>
              <a:rPr sz="1800" dirty="0" err="1">
                <a:latin typeface="맑은 고딕"/>
                <a:cs typeface="맑은 고딕"/>
              </a:rPr>
              <a:t>기계공학</a:t>
            </a:r>
            <a:r>
              <a:rPr lang="ko-KR" altLang="en-US" sz="1800" dirty="0">
                <a:latin typeface="맑은 고딕"/>
                <a:cs typeface="맑은 고딕"/>
              </a:rPr>
              <a:t>전공</a:t>
            </a:r>
            <a:r>
              <a:rPr sz="1800" spc="-22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교과목</a:t>
            </a:r>
            <a:r>
              <a:rPr sz="1800" spc="-21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이수</a:t>
            </a:r>
            <a:r>
              <a:rPr sz="1800" spc="-225" dirty="0">
                <a:latin typeface="맑은 고딕"/>
                <a:cs typeface="맑은 고딕"/>
              </a:rPr>
              <a:t> </a:t>
            </a:r>
            <a:r>
              <a:rPr sz="1800" dirty="0">
                <a:latin typeface="맑은 고딕"/>
                <a:cs typeface="맑은 고딕"/>
              </a:rPr>
              <a:t>체계도</a:t>
            </a: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100" dirty="0">
                <a:latin typeface="Calibri"/>
                <a:cs typeface="Calibri"/>
              </a:rPr>
              <a:t>(202</a:t>
            </a:r>
            <a:r>
              <a:rPr lang="en-US" sz="1100" dirty="0">
                <a:latin typeface="Calibri"/>
                <a:cs typeface="Calibri"/>
              </a:rPr>
              <a:t>4</a:t>
            </a:r>
            <a:r>
              <a:rPr sz="1100" dirty="0">
                <a:latin typeface="맑은 고딕"/>
                <a:cs typeface="맑은 고딕"/>
              </a:rPr>
              <a:t>학년도</a:t>
            </a:r>
            <a:r>
              <a:rPr sz="1100" spc="-160" dirty="0">
                <a:latin typeface="맑은 고딕"/>
                <a:cs typeface="맑은 고딕"/>
              </a:rPr>
              <a:t> </a:t>
            </a:r>
            <a:r>
              <a:rPr sz="1100" dirty="0">
                <a:latin typeface="맑은 고딕"/>
                <a:cs typeface="맑은 고딕"/>
              </a:rPr>
              <a:t>입학생</a:t>
            </a:r>
            <a:r>
              <a:rPr sz="1100" spc="-150" dirty="0">
                <a:latin typeface="맑은 고딕"/>
                <a:cs typeface="맑은 고딕"/>
              </a:rPr>
              <a:t> </a:t>
            </a:r>
            <a:r>
              <a:rPr sz="1100" dirty="0">
                <a:latin typeface="맑은 고딕"/>
                <a:cs typeface="맑은 고딕"/>
              </a:rPr>
              <a:t>적용</a:t>
            </a:r>
            <a:r>
              <a:rPr sz="1100" dirty="0">
                <a:latin typeface="Calibri"/>
                <a:cs typeface="Calibri"/>
              </a:rPr>
              <a:t>)</a:t>
            </a:r>
          </a:p>
        </p:txBody>
      </p:sp>
      <p:sp>
        <p:nvSpPr>
          <p:cNvPr id="83" name="object 83"/>
          <p:cNvSpPr txBox="1"/>
          <p:nvPr/>
        </p:nvSpPr>
        <p:spPr>
          <a:xfrm>
            <a:off x="500365" y="9205189"/>
            <a:ext cx="866775" cy="4845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맑은 고딕"/>
                <a:cs typeface="맑은 고딕"/>
              </a:rPr>
              <a:t>선수과목</a:t>
            </a:r>
            <a:endParaRPr sz="110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969"/>
              </a:spcBef>
            </a:pPr>
            <a:r>
              <a:rPr sz="1100" dirty="0">
                <a:latin typeface="맑은 고딕"/>
                <a:cs typeface="맑은 고딕"/>
              </a:rPr>
              <a:t>권장이수과목</a:t>
            </a:r>
            <a:endParaRPr sz="1100">
              <a:latin typeface="맑은 고딕"/>
              <a:cs typeface="맑은 고딕"/>
            </a:endParaRPr>
          </a:p>
        </p:txBody>
      </p:sp>
      <p:grpSp>
        <p:nvGrpSpPr>
          <p:cNvPr id="84" name="object 84"/>
          <p:cNvGrpSpPr/>
          <p:nvPr/>
        </p:nvGrpSpPr>
        <p:grpSpPr>
          <a:xfrm>
            <a:off x="167639" y="9563097"/>
            <a:ext cx="254000" cy="76200"/>
            <a:chOff x="167639" y="9563097"/>
            <a:chExt cx="254000" cy="76200"/>
          </a:xfrm>
        </p:grpSpPr>
        <p:sp>
          <p:nvSpPr>
            <p:cNvPr id="85" name="object 85"/>
            <p:cNvSpPr/>
            <p:nvPr/>
          </p:nvSpPr>
          <p:spPr>
            <a:xfrm>
              <a:off x="167639" y="9601200"/>
              <a:ext cx="190500" cy="0"/>
            </a:xfrm>
            <a:custGeom>
              <a:avLst/>
              <a:gdLst/>
              <a:ahLst/>
              <a:cxnLst/>
              <a:rect l="l" t="t" r="r" b="b"/>
              <a:pathLst>
                <a:path w="190500">
                  <a:moveTo>
                    <a:pt x="0" y="0"/>
                  </a:moveTo>
                  <a:lnTo>
                    <a:pt x="189941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" name="object 86"/>
            <p:cNvSpPr/>
            <p:nvPr/>
          </p:nvSpPr>
          <p:spPr>
            <a:xfrm>
              <a:off x="344883" y="9563097"/>
              <a:ext cx="76200" cy="76200"/>
            </a:xfrm>
            <a:custGeom>
              <a:avLst/>
              <a:gdLst/>
              <a:ahLst/>
              <a:cxnLst/>
              <a:rect l="l" t="t" r="r" b="b"/>
              <a:pathLst>
                <a:path w="76200" h="76200">
                  <a:moveTo>
                    <a:pt x="0" y="0"/>
                  </a:moveTo>
                  <a:lnTo>
                    <a:pt x="0" y="76199"/>
                  </a:lnTo>
                  <a:lnTo>
                    <a:pt x="76200" y="380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7" name="object 87"/>
          <p:cNvSpPr txBox="1"/>
          <p:nvPr/>
        </p:nvSpPr>
        <p:spPr>
          <a:xfrm>
            <a:off x="1775460" y="9150095"/>
            <a:ext cx="669290" cy="289560"/>
          </a:xfrm>
          <a:prstGeom prst="rect">
            <a:avLst/>
          </a:prstGeom>
          <a:solidFill>
            <a:srgbClr val="F5C6C6"/>
          </a:solidFill>
          <a:ln w="9144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158115" marR="50165" indent="-100965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전공선택</a:t>
            </a:r>
            <a:r>
              <a:rPr sz="700" spc="-70" dirty="0">
                <a:latin typeface="맑은 고딕"/>
                <a:cs typeface="맑은 고딕"/>
              </a:rPr>
              <a:t> </a:t>
            </a:r>
            <a:r>
              <a:rPr sz="700" spc="-5" dirty="0">
                <a:latin typeface="맑은 고딕"/>
                <a:cs typeface="맑은 고딕"/>
              </a:rPr>
              <a:t>필수  택</a:t>
            </a:r>
            <a:r>
              <a:rPr sz="700" spc="-80" dirty="0">
                <a:latin typeface="맑은 고딕"/>
                <a:cs typeface="맑은 고딕"/>
              </a:rPr>
              <a:t> </a:t>
            </a:r>
            <a:r>
              <a:rPr sz="700" spc="-5" dirty="0">
                <a:latin typeface="Calibri"/>
                <a:cs typeface="Calibri"/>
              </a:rPr>
              <a:t>3</a:t>
            </a:r>
            <a:r>
              <a:rPr sz="700" dirty="0">
                <a:latin typeface="Calibri"/>
                <a:cs typeface="Calibri"/>
              </a:rPr>
              <a:t> </a:t>
            </a:r>
            <a:r>
              <a:rPr sz="700" spc="-5" dirty="0">
                <a:latin typeface="맑은 고딕"/>
                <a:cs typeface="맑은 고딕"/>
              </a:rPr>
              <a:t>과목</a:t>
            </a:r>
            <a:endParaRPr sz="700">
              <a:latin typeface="맑은 고딕"/>
              <a:cs typeface="맑은 고딕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2665476" y="9151619"/>
            <a:ext cx="670560" cy="288290"/>
          </a:xfrm>
          <a:prstGeom prst="rect">
            <a:avLst/>
          </a:prstGeom>
          <a:solidFill>
            <a:srgbClr val="C5DFB4"/>
          </a:solidFill>
          <a:ln w="9144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157480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교양필수</a:t>
            </a:r>
            <a:endParaRPr sz="700">
              <a:latin typeface="맑은 고딕"/>
              <a:cs typeface="맑은 고딕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3537203" y="9156192"/>
            <a:ext cx="669290" cy="288290"/>
          </a:xfrm>
          <a:prstGeom prst="rect">
            <a:avLst/>
          </a:prstGeom>
          <a:solidFill>
            <a:srgbClr val="FFD966"/>
          </a:solidFill>
          <a:ln w="9144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156845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기초필수</a:t>
            </a:r>
            <a:endParaRPr sz="700">
              <a:latin typeface="맑은 고딕"/>
              <a:cs typeface="맑은 고딕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4393691" y="9154668"/>
            <a:ext cx="669290" cy="288290"/>
          </a:xfrm>
          <a:prstGeom prst="rect">
            <a:avLst/>
          </a:prstGeom>
          <a:solidFill>
            <a:srgbClr val="D5BAEB"/>
          </a:solidFill>
          <a:ln w="9144">
            <a:solidFill>
              <a:srgbClr val="00000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marL="156845">
              <a:lnSpc>
                <a:spcPct val="100000"/>
              </a:lnSpc>
              <a:spcBef>
                <a:spcPts val="235"/>
              </a:spcBef>
            </a:pPr>
            <a:r>
              <a:rPr sz="700" spc="-5" dirty="0">
                <a:latin typeface="맑은 고딕"/>
                <a:cs typeface="맑은 고딕"/>
              </a:rPr>
              <a:t>전공필수</a:t>
            </a:r>
            <a:endParaRPr sz="700">
              <a:latin typeface="맑은 고딕"/>
              <a:cs typeface="맑은 고딕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5269991" y="9156192"/>
            <a:ext cx="669290" cy="28829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156845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전공선택</a:t>
            </a:r>
            <a:endParaRPr sz="700">
              <a:latin typeface="맑은 고딕"/>
              <a:cs typeface="맑은 고딕"/>
            </a:endParaRPr>
          </a:p>
        </p:txBody>
      </p:sp>
      <p:grpSp>
        <p:nvGrpSpPr>
          <p:cNvPr id="93" name="object 93"/>
          <p:cNvGrpSpPr/>
          <p:nvPr/>
        </p:nvGrpSpPr>
        <p:grpSpPr>
          <a:xfrm>
            <a:off x="722376" y="3931923"/>
            <a:ext cx="193675" cy="76200"/>
            <a:chOff x="722376" y="3931923"/>
            <a:chExt cx="193675" cy="76200"/>
          </a:xfrm>
        </p:grpSpPr>
        <p:sp>
          <p:nvSpPr>
            <p:cNvPr id="94" name="object 94"/>
            <p:cNvSpPr/>
            <p:nvPr/>
          </p:nvSpPr>
          <p:spPr>
            <a:xfrm>
              <a:off x="722376" y="3970021"/>
              <a:ext cx="130175" cy="0"/>
            </a:xfrm>
            <a:custGeom>
              <a:avLst/>
              <a:gdLst/>
              <a:ahLst/>
              <a:cxnLst/>
              <a:rect l="l" t="t" r="r" b="b"/>
              <a:pathLst>
                <a:path w="130175">
                  <a:moveTo>
                    <a:pt x="0" y="0"/>
                  </a:moveTo>
                  <a:lnTo>
                    <a:pt x="96532" y="0"/>
                  </a:lnTo>
                  <a:lnTo>
                    <a:pt x="129578" y="0"/>
                  </a:lnTo>
                </a:path>
              </a:pathLst>
            </a:custGeom>
            <a:ln w="127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" name="object 95"/>
            <p:cNvSpPr/>
            <p:nvPr/>
          </p:nvSpPr>
          <p:spPr>
            <a:xfrm>
              <a:off x="839250" y="3931923"/>
              <a:ext cx="76200" cy="76200"/>
            </a:xfrm>
            <a:custGeom>
              <a:avLst/>
              <a:gdLst/>
              <a:ahLst/>
              <a:cxnLst/>
              <a:rect l="l" t="t" r="r" b="b"/>
              <a:pathLst>
                <a:path w="76200" h="76200">
                  <a:moveTo>
                    <a:pt x="0" y="0"/>
                  </a:moveTo>
                  <a:lnTo>
                    <a:pt x="0" y="76200"/>
                  </a:lnTo>
                  <a:lnTo>
                    <a:pt x="76200" y="381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6" name="object 96"/>
          <p:cNvGrpSpPr/>
          <p:nvPr/>
        </p:nvGrpSpPr>
        <p:grpSpPr>
          <a:xfrm>
            <a:off x="167639" y="9272012"/>
            <a:ext cx="254000" cy="76200"/>
            <a:chOff x="167639" y="9272012"/>
            <a:chExt cx="254000" cy="76200"/>
          </a:xfrm>
        </p:grpSpPr>
        <p:sp>
          <p:nvSpPr>
            <p:cNvPr id="97" name="object 97"/>
            <p:cNvSpPr/>
            <p:nvPr/>
          </p:nvSpPr>
          <p:spPr>
            <a:xfrm>
              <a:off x="167639" y="9310116"/>
              <a:ext cx="190500" cy="0"/>
            </a:xfrm>
            <a:custGeom>
              <a:avLst/>
              <a:gdLst/>
              <a:ahLst/>
              <a:cxnLst/>
              <a:rect l="l" t="t" r="r" b="b"/>
              <a:pathLst>
                <a:path w="190500">
                  <a:moveTo>
                    <a:pt x="0" y="0"/>
                  </a:moveTo>
                  <a:lnTo>
                    <a:pt x="189941" y="0"/>
                  </a:lnTo>
                </a:path>
              </a:pathLst>
            </a:custGeom>
            <a:ln w="127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98"/>
            <p:cNvSpPr/>
            <p:nvPr/>
          </p:nvSpPr>
          <p:spPr>
            <a:xfrm>
              <a:off x="344883" y="9272012"/>
              <a:ext cx="76200" cy="76200"/>
            </a:xfrm>
            <a:custGeom>
              <a:avLst/>
              <a:gdLst/>
              <a:ahLst/>
              <a:cxnLst/>
              <a:rect l="l" t="t" r="r" b="b"/>
              <a:pathLst>
                <a:path w="76200" h="76200">
                  <a:moveTo>
                    <a:pt x="0" y="0"/>
                  </a:moveTo>
                  <a:lnTo>
                    <a:pt x="0" y="76200"/>
                  </a:lnTo>
                  <a:lnTo>
                    <a:pt x="76200" y="381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9" name="object 99"/>
          <p:cNvGrpSpPr/>
          <p:nvPr/>
        </p:nvGrpSpPr>
        <p:grpSpPr>
          <a:xfrm>
            <a:off x="4197731" y="3362337"/>
            <a:ext cx="205104" cy="76200"/>
            <a:chOff x="4201667" y="3546352"/>
            <a:chExt cx="205104" cy="76200"/>
          </a:xfrm>
        </p:grpSpPr>
        <p:sp>
          <p:nvSpPr>
            <p:cNvPr id="100" name="object 100"/>
            <p:cNvSpPr/>
            <p:nvPr/>
          </p:nvSpPr>
          <p:spPr>
            <a:xfrm>
              <a:off x="4201667" y="3584449"/>
              <a:ext cx="141605" cy="0"/>
            </a:xfrm>
            <a:custGeom>
              <a:avLst/>
              <a:gdLst/>
              <a:ahLst/>
              <a:cxnLst/>
              <a:rect l="l" t="t" r="r" b="b"/>
              <a:pathLst>
                <a:path w="141604">
                  <a:moveTo>
                    <a:pt x="0" y="0"/>
                  </a:moveTo>
                  <a:lnTo>
                    <a:pt x="141020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" name="object 101"/>
            <p:cNvSpPr/>
            <p:nvPr/>
          </p:nvSpPr>
          <p:spPr>
            <a:xfrm>
              <a:off x="4329996" y="3546352"/>
              <a:ext cx="76200" cy="76200"/>
            </a:xfrm>
            <a:custGeom>
              <a:avLst/>
              <a:gdLst/>
              <a:ahLst/>
              <a:cxnLst/>
              <a:rect l="l" t="t" r="r" b="b"/>
              <a:pathLst>
                <a:path w="76200" h="76200">
                  <a:moveTo>
                    <a:pt x="0" y="0"/>
                  </a:moveTo>
                  <a:lnTo>
                    <a:pt x="0" y="76200"/>
                  </a:lnTo>
                  <a:lnTo>
                    <a:pt x="76200" y="381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2" name="object 102"/>
          <p:cNvGrpSpPr/>
          <p:nvPr/>
        </p:nvGrpSpPr>
        <p:grpSpPr>
          <a:xfrm>
            <a:off x="3859184" y="2799652"/>
            <a:ext cx="1783552" cy="479131"/>
            <a:chOff x="3874109" y="2805683"/>
            <a:chExt cx="1783552" cy="479131"/>
          </a:xfrm>
        </p:grpSpPr>
        <p:sp>
          <p:nvSpPr>
            <p:cNvPr id="103" name="object 103"/>
            <p:cNvSpPr/>
            <p:nvPr/>
          </p:nvSpPr>
          <p:spPr>
            <a:xfrm>
              <a:off x="4223003" y="2805683"/>
              <a:ext cx="1397303" cy="383289"/>
            </a:xfrm>
            <a:custGeom>
              <a:avLst/>
              <a:gdLst/>
              <a:ahLst/>
              <a:cxnLst/>
              <a:rect l="l" t="t" r="r" b="b"/>
              <a:pathLst>
                <a:path w="1386839" h="572770">
                  <a:moveTo>
                    <a:pt x="0" y="0"/>
                  </a:moveTo>
                  <a:lnTo>
                    <a:pt x="1386547" y="0"/>
                  </a:lnTo>
                  <a:lnTo>
                    <a:pt x="1386547" y="572185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" name="object 104"/>
            <p:cNvSpPr/>
            <p:nvPr/>
          </p:nvSpPr>
          <p:spPr>
            <a:xfrm>
              <a:off x="5581461" y="3189243"/>
              <a:ext cx="76200" cy="76200"/>
            </a:xfrm>
            <a:custGeom>
              <a:avLst/>
              <a:gdLst/>
              <a:ahLst/>
              <a:cxnLst/>
              <a:rect l="l" t="t" r="r" b="b"/>
              <a:pathLst>
                <a:path w="76200" h="76200">
                  <a:moveTo>
                    <a:pt x="76200" y="0"/>
                  </a:moveTo>
                  <a:lnTo>
                    <a:pt x="0" y="0"/>
                  </a:lnTo>
                  <a:lnTo>
                    <a:pt x="38100" y="76200"/>
                  </a:lnTo>
                  <a:lnTo>
                    <a:pt x="762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" name="object 105"/>
            <p:cNvSpPr/>
            <p:nvPr/>
          </p:nvSpPr>
          <p:spPr>
            <a:xfrm>
              <a:off x="3874109" y="3034624"/>
              <a:ext cx="475615" cy="250190"/>
            </a:xfrm>
            <a:custGeom>
              <a:avLst/>
              <a:gdLst/>
              <a:ahLst/>
              <a:cxnLst/>
              <a:rect l="l" t="t" r="r" b="b"/>
              <a:pathLst>
                <a:path w="475614" h="250189">
                  <a:moveTo>
                    <a:pt x="0" y="250037"/>
                  </a:moveTo>
                  <a:lnTo>
                    <a:pt x="0" y="0"/>
                  </a:lnTo>
                  <a:lnTo>
                    <a:pt x="475411" y="0"/>
                  </a:lnTo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" name="object 106"/>
            <p:cNvSpPr/>
            <p:nvPr/>
          </p:nvSpPr>
          <p:spPr>
            <a:xfrm>
              <a:off x="4343449" y="2993037"/>
              <a:ext cx="76200" cy="76200"/>
            </a:xfrm>
            <a:custGeom>
              <a:avLst/>
              <a:gdLst/>
              <a:ahLst/>
              <a:cxnLst/>
              <a:rect l="l" t="t" r="r" b="b"/>
              <a:pathLst>
                <a:path w="76200" h="76200">
                  <a:moveTo>
                    <a:pt x="0" y="0"/>
                  </a:moveTo>
                  <a:lnTo>
                    <a:pt x="0" y="76200"/>
                  </a:lnTo>
                  <a:lnTo>
                    <a:pt x="76200" y="381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8" name="object 108"/>
          <p:cNvSpPr txBox="1"/>
          <p:nvPr/>
        </p:nvSpPr>
        <p:spPr>
          <a:xfrm>
            <a:off x="4402835" y="6601968"/>
            <a:ext cx="669290" cy="24558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marL="74930" marR="61594" indent="-6350">
              <a:lnSpc>
                <a:spcPct val="100000"/>
              </a:lnSpc>
              <a:spcBef>
                <a:spcPts val="235"/>
              </a:spcBef>
            </a:pPr>
            <a:r>
              <a:rPr sz="700" spc="-5" dirty="0" err="1">
                <a:latin typeface="맑은 고딕"/>
                <a:cs typeface="맑은 고딕"/>
              </a:rPr>
              <a:t>마이크로프로</a:t>
            </a:r>
            <a:r>
              <a:rPr sz="700" spc="-5" dirty="0">
                <a:latin typeface="맑은 고딕"/>
                <a:cs typeface="맑은 고딕"/>
              </a:rPr>
              <a:t>  </a:t>
            </a:r>
            <a:r>
              <a:rPr sz="700" spc="-5" dirty="0" err="1">
                <a:latin typeface="맑은 고딕"/>
                <a:cs typeface="맑은 고딕"/>
              </a:rPr>
              <a:t>세서응용</a:t>
            </a:r>
            <a:r>
              <a:rPr lang="en-US" sz="700" spc="-5" dirty="0">
                <a:latin typeface="Calibri"/>
                <a:cs typeface="Calibri"/>
              </a:rPr>
              <a:t>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5279134" y="6601968"/>
            <a:ext cx="665989" cy="246221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311785" marR="13335" indent="-292735">
              <a:lnSpc>
                <a:spcPct val="100000"/>
              </a:lnSpc>
              <a:spcBef>
                <a:spcPts val="240"/>
              </a:spcBef>
            </a:pPr>
            <a:r>
              <a:rPr sz="700" spc="-5" dirty="0" err="1">
                <a:latin typeface="맑은 고딕"/>
                <a:cs typeface="맑은 고딕"/>
              </a:rPr>
              <a:t>모터</a:t>
            </a:r>
            <a:r>
              <a:rPr lang="ko-KR" altLang="en-US" sz="700" spc="-5" dirty="0" err="1">
                <a:latin typeface="맑은 고딕"/>
                <a:cs typeface="맑은 고딕"/>
              </a:rPr>
              <a:t>이론및제어</a:t>
            </a:r>
            <a:r>
              <a:rPr lang="en-US" altLang="ko-KR" sz="700" spc="-5" dirty="0">
                <a:latin typeface="맑은 고딕"/>
                <a:cs typeface="맑은 고딕"/>
              </a:rPr>
              <a:t> </a:t>
            </a:r>
            <a:r>
              <a:rPr sz="700" spc="-10" dirty="0">
                <a:latin typeface="Calibri"/>
                <a:cs typeface="Calibri"/>
              </a:rPr>
              <a:t>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grpSp>
        <p:nvGrpSpPr>
          <p:cNvPr id="110" name="object 110"/>
          <p:cNvGrpSpPr/>
          <p:nvPr/>
        </p:nvGrpSpPr>
        <p:grpSpPr>
          <a:xfrm>
            <a:off x="4731765" y="6411465"/>
            <a:ext cx="917575" cy="196850"/>
            <a:chOff x="4731765" y="6411465"/>
            <a:chExt cx="917575" cy="196850"/>
          </a:xfrm>
        </p:grpSpPr>
        <p:sp>
          <p:nvSpPr>
            <p:cNvPr id="111" name="object 111"/>
            <p:cNvSpPr/>
            <p:nvPr/>
          </p:nvSpPr>
          <p:spPr>
            <a:xfrm>
              <a:off x="4738115" y="6474966"/>
              <a:ext cx="873125" cy="127000"/>
            </a:xfrm>
            <a:custGeom>
              <a:avLst/>
              <a:gdLst/>
              <a:ahLst/>
              <a:cxnLst/>
              <a:rect l="l" t="t" r="r" b="b"/>
              <a:pathLst>
                <a:path w="873125" h="127000">
                  <a:moveTo>
                    <a:pt x="0" y="126834"/>
                  </a:moveTo>
                  <a:lnTo>
                    <a:pt x="0" y="31673"/>
                  </a:lnTo>
                  <a:lnTo>
                    <a:pt x="872871" y="31673"/>
                  </a:lnTo>
                  <a:lnTo>
                    <a:pt x="872871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" name="object 112"/>
            <p:cNvSpPr/>
            <p:nvPr/>
          </p:nvSpPr>
          <p:spPr>
            <a:xfrm>
              <a:off x="5572881" y="6411465"/>
              <a:ext cx="76200" cy="76200"/>
            </a:xfrm>
            <a:custGeom>
              <a:avLst/>
              <a:gdLst/>
              <a:ahLst/>
              <a:cxnLst/>
              <a:rect l="l" t="t" r="r" b="b"/>
              <a:pathLst>
                <a:path w="76200" h="76200">
                  <a:moveTo>
                    <a:pt x="38100" y="0"/>
                  </a:moveTo>
                  <a:lnTo>
                    <a:pt x="0" y="76200"/>
                  </a:lnTo>
                  <a:lnTo>
                    <a:pt x="76200" y="76200"/>
                  </a:lnTo>
                  <a:lnTo>
                    <a:pt x="381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3" name="object 113"/>
          <p:cNvSpPr txBox="1"/>
          <p:nvPr/>
        </p:nvSpPr>
        <p:spPr>
          <a:xfrm>
            <a:off x="3527805" y="6126308"/>
            <a:ext cx="669290" cy="28829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sz="700" spc="-5" dirty="0">
                <a:latin typeface="맑은 고딕"/>
                <a:cs typeface="맑은 고딕"/>
              </a:rPr>
              <a:t>엔진공학</a:t>
            </a:r>
            <a:endParaRPr sz="700">
              <a:latin typeface="맑은 고딕"/>
              <a:cs typeface="맑은 고딕"/>
            </a:endParaRPr>
          </a:p>
          <a:p>
            <a:pPr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14" name="object 114"/>
          <p:cNvSpPr txBox="1"/>
          <p:nvPr/>
        </p:nvSpPr>
        <p:spPr>
          <a:xfrm>
            <a:off x="4392802" y="6130669"/>
            <a:ext cx="669290" cy="24558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35"/>
              </a:spcBef>
            </a:pPr>
            <a:r>
              <a:rPr sz="700" spc="-5" dirty="0" err="1">
                <a:latin typeface="맑은 고딕"/>
                <a:cs typeface="맑은 고딕"/>
              </a:rPr>
              <a:t>자동차공학</a:t>
            </a:r>
            <a:r>
              <a:rPr lang="ko-KR" altLang="en-US" sz="700" spc="-5" dirty="0">
                <a:latin typeface="맑은 고딕"/>
                <a:cs typeface="맑은 고딕"/>
              </a:rPr>
              <a:t>기초</a:t>
            </a:r>
            <a:endParaRPr sz="700" dirty="0">
              <a:latin typeface="맑은 고딕"/>
              <a:cs typeface="맑은 고딕"/>
            </a:endParaRPr>
          </a:p>
          <a:p>
            <a:pPr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115" name="object 115"/>
          <p:cNvSpPr txBox="1"/>
          <p:nvPr/>
        </p:nvSpPr>
        <p:spPr>
          <a:xfrm>
            <a:off x="5269991" y="6128174"/>
            <a:ext cx="669290" cy="28829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35"/>
              </a:spcBef>
            </a:pPr>
            <a:r>
              <a:rPr sz="700" spc="-5" dirty="0">
                <a:latin typeface="맑은 고딕"/>
                <a:cs typeface="맑은 고딕"/>
              </a:rPr>
              <a:t>자동차전자제어</a:t>
            </a:r>
            <a:endParaRPr sz="700">
              <a:latin typeface="맑은 고딕"/>
              <a:cs typeface="맑은 고딕"/>
            </a:endParaRPr>
          </a:p>
          <a:p>
            <a:pPr marL="635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2</a:t>
            </a:r>
            <a:endParaRPr sz="700">
              <a:latin typeface="Calibri"/>
              <a:cs typeface="Calibri"/>
            </a:endParaRPr>
          </a:p>
        </p:txBody>
      </p:sp>
      <p:grpSp>
        <p:nvGrpSpPr>
          <p:cNvPr id="117" name="object 117"/>
          <p:cNvGrpSpPr/>
          <p:nvPr/>
        </p:nvGrpSpPr>
        <p:grpSpPr>
          <a:xfrm>
            <a:off x="5059713" y="6232119"/>
            <a:ext cx="213881" cy="73177"/>
            <a:chOff x="5074665" y="6234402"/>
            <a:chExt cx="196850" cy="76200"/>
          </a:xfrm>
        </p:grpSpPr>
        <p:sp>
          <p:nvSpPr>
            <p:cNvPr id="118" name="object 118"/>
            <p:cNvSpPr/>
            <p:nvPr/>
          </p:nvSpPr>
          <p:spPr>
            <a:xfrm>
              <a:off x="5081015" y="6272289"/>
              <a:ext cx="127000" cy="2540"/>
            </a:xfrm>
            <a:custGeom>
              <a:avLst/>
              <a:gdLst/>
              <a:ahLst/>
              <a:cxnLst/>
              <a:rect l="l" t="t" r="r" b="b"/>
              <a:pathLst>
                <a:path w="127000" h="2539">
                  <a:moveTo>
                    <a:pt x="-6350" y="1022"/>
                  </a:moveTo>
                  <a:lnTo>
                    <a:pt x="133096" y="1022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" name="object 119"/>
            <p:cNvSpPr/>
            <p:nvPr/>
          </p:nvSpPr>
          <p:spPr>
            <a:xfrm>
              <a:off x="5194447" y="6234402"/>
              <a:ext cx="76835" cy="76200"/>
            </a:xfrm>
            <a:custGeom>
              <a:avLst/>
              <a:gdLst/>
              <a:ahLst/>
              <a:cxnLst/>
              <a:rect l="l" t="t" r="r" b="b"/>
              <a:pathLst>
                <a:path w="76835" h="76200">
                  <a:moveTo>
                    <a:pt x="0" y="0"/>
                  </a:moveTo>
                  <a:lnTo>
                    <a:pt x="1231" y="76187"/>
                  </a:lnTo>
                  <a:lnTo>
                    <a:pt x="76809" y="368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0" name="object 120"/>
          <p:cNvSpPr txBox="1"/>
          <p:nvPr/>
        </p:nvSpPr>
        <p:spPr>
          <a:xfrm>
            <a:off x="6140196" y="6123432"/>
            <a:ext cx="669290" cy="28829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자동차인공지능</a:t>
            </a:r>
            <a:endParaRPr sz="700">
              <a:latin typeface="맑은 고딕"/>
              <a:cs typeface="맑은 고딕"/>
            </a:endParaRPr>
          </a:p>
          <a:p>
            <a:pPr marL="635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grpSp>
        <p:nvGrpSpPr>
          <p:cNvPr id="121" name="object 121"/>
          <p:cNvGrpSpPr/>
          <p:nvPr/>
        </p:nvGrpSpPr>
        <p:grpSpPr>
          <a:xfrm>
            <a:off x="5938773" y="6238476"/>
            <a:ext cx="201295" cy="76200"/>
            <a:chOff x="5938773" y="6238476"/>
            <a:chExt cx="201295" cy="76200"/>
          </a:xfrm>
        </p:grpSpPr>
        <p:sp>
          <p:nvSpPr>
            <p:cNvPr id="122" name="object 122"/>
            <p:cNvSpPr/>
            <p:nvPr/>
          </p:nvSpPr>
          <p:spPr>
            <a:xfrm>
              <a:off x="5945123" y="6275831"/>
              <a:ext cx="131445" cy="1270"/>
            </a:xfrm>
            <a:custGeom>
              <a:avLst/>
              <a:gdLst/>
              <a:ahLst/>
              <a:cxnLst/>
              <a:rect l="l" t="t" r="r" b="b"/>
              <a:pathLst>
                <a:path w="131445" h="1270">
                  <a:moveTo>
                    <a:pt x="0" y="0"/>
                  </a:moveTo>
                  <a:lnTo>
                    <a:pt x="131140" y="825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" name="object 123"/>
            <p:cNvSpPr/>
            <p:nvPr/>
          </p:nvSpPr>
          <p:spPr>
            <a:xfrm>
              <a:off x="6063327" y="6238476"/>
              <a:ext cx="76835" cy="76200"/>
            </a:xfrm>
            <a:custGeom>
              <a:avLst/>
              <a:gdLst/>
              <a:ahLst/>
              <a:cxnLst/>
              <a:rect l="l" t="t" r="r" b="b"/>
              <a:pathLst>
                <a:path w="76835" h="76200">
                  <a:moveTo>
                    <a:pt x="482" y="0"/>
                  </a:moveTo>
                  <a:lnTo>
                    <a:pt x="0" y="76200"/>
                  </a:lnTo>
                  <a:lnTo>
                    <a:pt x="76441" y="38582"/>
                  </a:lnTo>
                  <a:lnTo>
                    <a:pt x="48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4" name="object 124"/>
          <p:cNvSpPr txBox="1"/>
          <p:nvPr/>
        </p:nvSpPr>
        <p:spPr>
          <a:xfrm>
            <a:off x="50292" y="1903476"/>
            <a:ext cx="669290" cy="288290"/>
          </a:xfrm>
          <a:prstGeom prst="rect">
            <a:avLst/>
          </a:prstGeom>
          <a:solidFill>
            <a:srgbClr val="C5DFB4"/>
          </a:solidFill>
          <a:ln w="9143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아주인성</a:t>
            </a:r>
            <a:endParaRPr sz="700">
              <a:latin typeface="맑은 고딕"/>
              <a:cs typeface="맑은 고딕"/>
            </a:endParaRPr>
          </a:p>
          <a:p>
            <a:pPr marL="1905" algn="ctr">
              <a:lnSpc>
                <a:spcPct val="100000"/>
              </a:lnSpc>
            </a:pPr>
            <a:r>
              <a:rPr sz="700" spc="-5" dirty="0">
                <a:solidFill>
                  <a:srgbClr val="006FC0"/>
                </a:solidFill>
                <a:latin typeface="Calibri"/>
                <a:cs typeface="Calibri"/>
              </a:rPr>
              <a:t>1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25" name="object 125"/>
          <p:cNvSpPr txBox="1"/>
          <p:nvPr/>
        </p:nvSpPr>
        <p:spPr>
          <a:xfrm>
            <a:off x="6141720" y="2289048"/>
            <a:ext cx="669290" cy="27251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311785" marR="13335" indent="-292735" algn="ctr">
              <a:lnSpc>
                <a:spcPct val="100000"/>
              </a:lnSpc>
              <a:spcBef>
                <a:spcPts val="245"/>
              </a:spcBef>
            </a:pPr>
            <a:r>
              <a:rPr sz="700" spc="-5" dirty="0" err="1">
                <a:latin typeface="맑은 고딕"/>
                <a:cs typeface="맑은 고딕"/>
              </a:rPr>
              <a:t>생체모방로봇</a:t>
            </a:r>
            <a:endParaRPr lang="en-US" sz="700" spc="-5" dirty="0">
              <a:latin typeface="Calibri"/>
              <a:cs typeface="Calibri"/>
            </a:endParaRPr>
          </a:p>
          <a:p>
            <a:pPr marL="311785" marR="13335" indent="-292735" algn="ctr">
              <a:lnSpc>
                <a:spcPct val="100000"/>
              </a:lnSpc>
              <a:spcBef>
                <a:spcPts val="245"/>
              </a:spcBef>
            </a:pPr>
            <a:r>
              <a:rPr sz="700" spc="-10" dirty="0">
                <a:latin typeface="Calibri"/>
                <a:cs typeface="Calibri"/>
              </a:rPr>
              <a:t> 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grpSp>
        <p:nvGrpSpPr>
          <p:cNvPr id="126" name="object 126"/>
          <p:cNvGrpSpPr/>
          <p:nvPr/>
        </p:nvGrpSpPr>
        <p:grpSpPr>
          <a:xfrm>
            <a:off x="5071617" y="2395866"/>
            <a:ext cx="1069340" cy="76200"/>
            <a:chOff x="5071617" y="2395866"/>
            <a:chExt cx="1069340" cy="76200"/>
          </a:xfrm>
        </p:grpSpPr>
        <p:sp>
          <p:nvSpPr>
            <p:cNvPr id="127" name="object 127"/>
            <p:cNvSpPr/>
            <p:nvPr/>
          </p:nvSpPr>
          <p:spPr>
            <a:xfrm>
              <a:off x="5077967" y="2433938"/>
              <a:ext cx="999490" cy="1905"/>
            </a:xfrm>
            <a:custGeom>
              <a:avLst/>
              <a:gdLst/>
              <a:ahLst/>
              <a:cxnLst/>
              <a:rect l="l" t="t" r="r" b="b"/>
              <a:pathLst>
                <a:path w="999489" h="1905">
                  <a:moveTo>
                    <a:pt x="0" y="1765"/>
                  </a:moveTo>
                  <a:lnTo>
                    <a:pt x="999426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" name="object 128"/>
            <p:cNvSpPr/>
            <p:nvPr/>
          </p:nvSpPr>
          <p:spPr>
            <a:xfrm>
              <a:off x="6064622" y="2395866"/>
              <a:ext cx="76835" cy="76200"/>
            </a:xfrm>
            <a:custGeom>
              <a:avLst/>
              <a:gdLst/>
              <a:ahLst/>
              <a:cxnLst/>
              <a:rect l="l" t="t" r="r" b="b"/>
              <a:pathLst>
                <a:path w="76835" h="76200">
                  <a:moveTo>
                    <a:pt x="0" y="0"/>
                  </a:moveTo>
                  <a:lnTo>
                    <a:pt x="139" y="76200"/>
                  </a:lnTo>
                  <a:lnTo>
                    <a:pt x="76276" y="379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9" name="object 129"/>
          <p:cNvSpPr txBox="1"/>
          <p:nvPr/>
        </p:nvSpPr>
        <p:spPr>
          <a:xfrm>
            <a:off x="6137147" y="2663951"/>
            <a:ext cx="669290" cy="28829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sz="700" spc="-5" dirty="0">
                <a:latin typeface="맑은 고딕"/>
                <a:cs typeface="맑은 고딕"/>
              </a:rPr>
              <a:t>생체전달현상</a:t>
            </a:r>
            <a:endParaRPr sz="700">
              <a:latin typeface="맑은 고딕"/>
              <a:cs typeface="맑은 고딕"/>
            </a:endParaRPr>
          </a:p>
          <a:p>
            <a:pPr marL="635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30" name="object 130"/>
          <p:cNvSpPr txBox="1"/>
          <p:nvPr/>
        </p:nvSpPr>
        <p:spPr>
          <a:xfrm>
            <a:off x="3527467" y="4304839"/>
            <a:ext cx="669290" cy="288290"/>
          </a:xfrm>
          <a:prstGeom prst="rect">
            <a:avLst/>
          </a:prstGeom>
          <a:solidFill>
            <a:srgbClr val="F5C6C6"/>
          </a:solidFill>
          <a:ln w="9144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열전달</a:t>
            </a:r>
            <a:endParaRPr sz="700">
              <a:latin typeface="맑은 고딕"/>
              <a:cs typeface="맑은 고딕"/>
            </a:endParaRPr>
          </a:p>
          <a:p>
            <a:pPr marL="4445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31" name="object 131"/>
          <p:cNvSpPr txBox="1"/>
          <p:nvPr/>
        </p:nvSpPr>
        <p:spPr>
          <a:xfrm>
            <a:off x="4406816" y="4057622"/>
            <a:ext cx="669290" cy="28829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냉동공조</a:t>
            </a:r>
            <a:endParaRPr sz="700">
              <a:latin typeface="맑은 고딕"/>
              <a:cs typeface="맑은 고딕"/>
            </a:endParaRPr>
          </a:p>
          <a:p>
            <a:pPr marL="1270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32" name="object 132"/>
          <p:cNvSpPr txBox="1"/>
          <p:nvPr/>
        </p:nvSpPr>
        <p:spPr>
          <a:xfrm>
            <a:off x="6139858" y="3662182"/>
            <a:ext cx="669290" cy="28829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111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4"/>
              </a:spcBef>
            </a:pPr>
            <a:r>
              <a:rPr sz="700" spc="-5" dirty="0">
                <a:latin typeface="맑은 고딕"/>
                <a:cs typeface="맑은 고딕"/>
              </a:rPr>
              <a:t>플랜트공학</a:t>
            </a:r>
            <a:endParaRPr sz="700">
              <a:latin typeface="맑은 고딕"/>
              <a:cs typeface="맑은 고딕"/>
            </a:endParaRPr>
          </a:p>
          <a:p>
            <a:pPr marL="1270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33" name="object 133"/>
          <p:cNvSpPr txBox="1"/>
          <p:nvPr/>
        </p:nvSpPr>
        <p:spPr>
          <a:xfrm>
            <a:off x="6141382" y="4011518"/>
            <a:ext cx="669290" cy="28829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sz="700" spc="-5" dirty="0">
                <a:latin typeface="맑은 고딕"/>
                <a:cs typeface="맑은 고딕"/>
              </a:rPr>
              <a:t>에너지공학</a:t>
            </a:r>
            <a:endParaRPr sz="700">
              <a:latin typeface="맑은 고딕"/>
              <a:cs typeface="맑은 고딕"/>
            </a:endParaRPr>
          </a:p>
          <a:p>
            <a:pPr marL="1270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grpSp>
        <p:nvGrpSpPr>
          <p:cNvPr id="134" name="object 134"/>
          <p:cNvGrpSpPr/>
          <p:nvPr/>
        </p:nvGrpSpPr>
        <p:grpSpPr>
          <a:xfrm>
            <a:off x="5076908" y="3776986"/>
            <a:ext cx="1060834" cy="452694"/>
            <a:chOff x="5079491" y="3933446"/>
            <a:chExt cx="1060834" cy="452694"/>
          </a:xfrm>
        </p:grpSpPr>
        <p:sp>
          <p:nvSpPr>
            <p:cNvPr id="135" name="object 135"/>
            <p:cNvSpPr/>
            <p:nvPr/>
          </p:nvSpPr>
          <p:spPr>
            <a:xfrm>
              <a:off x="5079491" y="4348031"/>
              <a:ext cx="996950" cy="1270"/>
            </a:xfrm>
            <a:custGeom>
              <a:avLst/>
              <a:gdLst/>
              <a:ahLst/>
              <a:cxnLst/>
              <a:rect l="l" t="t" r="r" b="b"/>
              <a:pathLst>
                <a:path w="996950" h="1270">
                  <a:moveTo>
                    <a:pt x="0" y="850"/>
                  </a:moveTo>
                  <a:lnTo>
                    <a:pt x="996734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" name="object 136"/>
            <p:cNvSpPr/>
            <p:nvPr/>
          </p:nvSpPr>
          <p:spPr>
            <a:xfrm>
              <a:off x="6063490" y="4309940"/>
              <a:ext cx="76835" cy="76200"/>
            </a:xfrm>
            <a:custGeom>
              <a:avLst/>
              <a:gdLst/>
              <a:ahLst/>
              <a:cxnLst/>
              <a:rect l="l" t="t" r="r" b="b"/>
              <a:pathLst>
                <a:path w="76835" h="76200">
                  <a:moveTo>
                    <a:pt x="0" y="0"/>
                  </a:moveTo>
                  <a:lnTo>
                    <a:pt x="63" y="76200"/>
                  </a:lnTo>
                  <a:lnTo>
                    <a:pt x="76225" y="380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" name="object 137"/>
            <p:cNvSpPr/>
            <p:nvPr/>
          </p:nvSpPr>
          <p:spPr>
            <a:xfrm>
              <a:off x="5608319" y="3971541"/>
              <a:ext cx="467995" cy="377190"/>
            </a:xfrm>
            <a:custGeom>
              <a:avLst/>
              <a:gdLst/>
              <a:ahLst/>
              <a:cxnLst/>
              <a:rect l="l" t="t" r="r" b="b"/>
              <a:pathLst>
                <a:path w="467995" h="377189">
                  <a:moveTo>
                    <a:pt x="0" y="377063"/>
                  </a:moveTo>
                  <a:lnTo>
                    <a:pt x="8432" y="377063"/>
                  </a:lnTo>
                  <a:lnTo>
                    <a:pt x="8432" y="0"/>
                  </a:lnTo>
                  <a:lnTo>
                    <a:pt x="46770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" name="object 138"/>
            <p:cNvSpPr/>
            <p:nvPr/>
          </p:nvSpPr>
          <p:spPr>
            <a:xfrm>
              <a:off x="6063329" y="3933446"/>
              <a:ext cx="76200" cy="76200"/>
            </a:xfrm>
            <a:custGeom>
              <a:avLst/>
              <a:gdLst/>
              <a:ahLst/>
              <a:cxnLst/>
              <a:rect l="l" t="t" r="r" b="b"/>
              <a:pathLst>
                <a:path w="76200" h="76200">
                  <a:moveTo>
                    <a:pt x="0" y="0"/>
                  </a:moveTo>
                  <a:lnTo>
                    <a:pt x="0" y="76200"/>
                  </a:lnTo>
                  <a:lnTo>
                    <a:pt x="76200" y="381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9" name="object 139"/>
          <p:cNvSpPr txBox="1"/>
          <p:nvPr/>
        </p:nvSpPr>
        <p:spPr>
          <a:xfrm>
            <a:off x="6145267" y="4321392"/>
            <a:ext cx="669290" cy="28829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5"/>
              </a:spcBef>
            </a:pPr>
            <a:r>
              <a:rPr sz="700" spc="-5" dirty="0">
                <a:latin typeface="맑은 고딕"/>
                <a:cs typeface="맑은 고딕"/>
              </a:rPr>
              <a:t>응용열전달</a:t>
            </a:r>
            <a:endParaRPr sz="700">
              <a:latin typeface="맑은 고딕"/>
              <a:cs typeface="맑은 고딕"/>
            </a:endParaRPr>
          </a:p>
          <a:p>
            <a:pPr marL="1270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40" name="object 140"/>
          <p:cNvSpPr txBox="1"/>
          <p:nvPr/>
        </p:nvSpPr>
        <p:spPr>
          <a:xfrm>
            <a:off x="3528273" y="5741856"/>
            <a:ext cx="669290" cy="28829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5"/>
              </a:spcBef>
            </a:pPr>
            <a:r>
              <a:rPr sz="700" spc="-5" dirty="0" err="1">
                <a:latin typeface="맑은 고딕"/>
                <a:cs typeface="맑은 고딕"/>
              </a:rPr>
              <a:t>기계계측공학</a:t>
            </a:r>
            <a:endParaRPr sz="700" dirty="0">
              <a:latin typeface="맑은 고딕"/>
              <a:cs typeface="맑은 고딕"/>
            </a:endParaRPr>
          </a:p>
          <a:p>
            <a:pPr marL="1905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142" name="object 142"/>
          <p:cNvSpPr txBox="1"/>
          <p:nvPr/>
        </p:nvSpPr>
        <p:spPr>
          <a:xfrm>
            <a:off x="1783079" y="1903476"/>
            <a:ext cx="669290" cy="288290"/>
          </a:xfrm>
          <a:prstGeom prst="rect">
            <a:avLst/>
          </a:prstGeom>
          <a:solidFill>
            <a:srgbClr val="FFD966"/>
          </a:solidFill>
          <a:ln w="9144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5"/>
              </a:spcBef>
            </a:pPr>
            <a:r>
              <a:rPr sz="700" spc="-10" dirty="0">
                <a:latin typeface="Calibri"/>
                <a:cs typeface="Calibri"/>
              </a:rPr>
              <a:t>Python</a:t>
            </a:r>
            <a:endParaRPr sz="7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700" spc="-5" dirty="0">
                <a:latin typeface="맑은 고딕"/>
                <a:cs typeface="맑은 고딕"/>
              </a:rPr>
              <a:t>프로그래밍</a:t>
            </a:r>
            <a:r>
              <a:rPr sz="700" spc="-70" dirty="0">
                <a:latin typeface="맑은 고딕"/>
                <a:cs typeface="맑은 고딕"/>
              </a:rPr>
              <a:t>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46" name="object 146"/>
          <p:cNvSpPr txBox="1"/>
          <p:nvPr/>
        </p:nvSpPr>
        <p:spPr>
          <a:xfrm>
            <a:off x="4408932" y="1905000"/>
            <a:ext cx="669290" cy="28956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50"/>
              </a:spcBef>
            </a:pPr>
            <a:r>
              <a:rPr sz="700" spc="-5" dirty="0">
                <a:latin typeface="맑은 고딕"/>
                <a:cs typeface="맑은 고딕"/>
              </a:rPr>
              <a:t>고급수치해석</a:t>
            </a:r>
            <a:endParaRPr sz="700" dirty="0">
              <a:latin typeface="맑은 고딕"/>
              <a:cs typeface="맑은 고딕"/>
            </a:endParaRPr>
          </a:p>
          <a:p>
            <a:pPr marL="1270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147" name="object 147"/>
          <p:cNvSpPr txBox="1"/>
          <p:nvPr/>
        </p:nvSpPr>
        <p:spPr>
          <a:xfrm>
            <a:off x="1778507" y="6989064"/>
            <a:ext cx="670560" cy="288290"/>
          </a:xfrm>
          <a:prstGeom prst="rect">
            <a:avLst/>
          </a:prstGeom>
          <a:solidFill>
            <a:srgbClr val="F5C6C6"/>
          </a:solidFill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sz="700" spc="-5" dirty="0">
                <a:latin typeface="맑은 고딕"/>
                <a:cs typeface="맑은 고딕"/>
              </a:rPr>
              <a:t>기계재료학</a:t>
            </a:r>
            <a:endParaRPr sz="700">
              <a:latin typeface="맑은 고딕"/>
              <a:cs typeface="맑은 고딕"/>
            </a:endParaRPr>
          </a:p>
          <a:p>
            <a:pPr marL="1270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48" name="object 148"/>
          <p:cNvSpPr txBox="1"/>
          <p:nvPr/>
        </p:nvSpPr>
        <p:spPr>
          <a:xfrm>
            <a:off x="6138671" y="7376159"/>
            <a:ext cx="669290" cy="244298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8735" rIns="0" bIns="0" rtlCol="0">
            <a:spAutoFit/>
          </a:bodyPr>
          <a:lstStyle/>
          <a:p>
            <a:pPr marL="163195" marR="17145" indent="-139065">
              <a:lnSpc>
                <a:spcPts val="819"/>
              </a:lnSpc>
              <a:spcBef>
                <a:spcPts val="305"/>
              </a:spcBef>
            </a:pPr>
            <a:r>
              <a:rPr sz="700" spc="-5" dirty="0" err="1">
                <a:latin typeface="맑은 고딕"/>
                <a:cs typeface="맑은 고딕"/>
              </a:rPr>
              <a:t>가상생산시스템</a:t>
            </a:r>
            <a:r>
              <a:rPr sz="700" spc="-5" dirty="0">
                <a:latin typeface="맑은 고딕"/>
                <a:cs typeface="맑은 고딕"/>
              </a:rPr>
              <a:t>  </a:t>
            </a:r>
            <a:r>
              <a:rPr sz="700" spc="-5" dirty="0" err="1">
                <a:latin typeface="맑은 고딕"/>
                <a:cs typeface="맑은 고딕"/>
              </a:rPr>
              <a:t>설계</a:t>
            </a:r>
            <a:r>
              <a:rPr lang="en-US" sz="700" spc="-5" dirty="0">
                <a:latin typeface="Calibri"/>
                <a:cs typeface="Calibri"/>
              </a:rPr>
              <a:t>  </a:t>
            </a:r>
            <a:r>
              <a:rPr sz="700" dirty="0">
                <a:latin typeface="Calibri"/>
                <a:cs typeface="Calibri"/>
              </a:rPr>
              <a:t>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149" name="object 149"/>
          <p:cNvSpPr txBox="1"/>
          <p:nvPr/>
        </p:nvSpPr>
        <p:spPr>
          <a:xfrm>
            <a:off x="2674620" y="6987540"/>
            <a:ext cx="669290" cy="288290"/>
          </a:xfrm>
          <a:prstGeom prst="rect">
            <a:avLst/>
          </a:prstGeom>
          <a:solidFill>
            <a:srgbClr val="F5C6C6"/>
          </a:solidFill>
          <a:ln w="9144">
            <a:solidFill>
              <a:srgbClr val="00000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35"/>
              </a:spcBef>
            </a:pPr>
            <a:r>
              <a:rPr sz="700" spc="-5" dirty="0">
                <a:latin typeface="맑은 고딕"/>
                <a:cs typeface="맑은 고딕"/>
              </a:rPr>
              <a:t>생산제조공학</a:t>
            </a:r>
            <a:endParaRPr sz="700">
              <a:latin typeface="맑은 고딕"/>
              <a:cs typeface="맑은 고딕"/>
            </a:endParaRPr>
          </a:p>
          <a:p>
            <a:pPr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50" name="object 150"/>
          <p:cNvSpPr txBox="1"/>
          <p:nvPr/>
        </p:nvSpPr>
        <p:spPr>
          <a:xfrm>
            <a:off x="5274564" y="7373111"/>
            <a:ext cx="669290" cy="271869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311785" marR="101600" indent="-204470" algn="ctr">
              <a:lnSpc>
                <a:spcPct val="100000"/>
              </a:lnSpc>
              <a:spcBef>
                <a:spcPts val="240"/>
              </a:spcBef>
            </a:pPr>
            <a:r>
              <a:rPr sz="700" spc="-5" dirty="0" err="1">
                <a:latin typeface="맑은 고딕"/>
                <a:cs typeface="맑은 고딕"/>
              </a:rPr>
              <a:t>금형설계</a:t>
            </a:r>
            <a:endParaRPr lang="en-US" sz="700" spc="-5" dirty="0">
              <a:latin typeface="Calibri"/>
              <a:cs typeface="Calibri"/>
            </a:endParaRPr>
          </a:p>
          <a:p>
            <a:pPr marL="311785" marR="101600" indent="-204470" algn="ctr">
              <a:lnSpc>
                <a:spcPct val="100000"/>
              </a:lnSpc>
              <a:spcBef>
                <a:spcPts val="240"/>
              </a:spcBef>
            </a:pPr>
            <a:r>
              <a:rPr sz="700" spc="-10" dirty="0">
                <a:latin typeface="Calibri"/>
                <a:cs typeface="Calibri"/>
              </a:rPr>
              <a:t>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154" name="object 154"/>
          <p:cNvSpPr txBox="1"/>
          <p:nvPr/>
        </p:nvSpPr>
        <p:spPr>
          <a:xfrm>
            <a:off x="5277611" y="6989064"/>
            <a:ext cx="669290" cy="246221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74295" marR="46355" indent="66675">
              <a:lnSpc>
                <a:spcPct val="100000"/>
              </a:lnSpc>
              <a:spcBef>
                <a:spcPts val="240"/>
              </a:spcBef>
            </a:pPr>
            <a:r>
              <a:rPr sz="700" spc="-5" dirty="0">
                <a:latin typeface="Calibri"/>
                <a:cs typeface="Calibri"/>
              </a:rPr>
              <a:t>3D </a:t>
            </a:r>
            <a:r>
              <a:rPr sz="700" spc="-5" dirty="0">
                <a:latin typeface="맑은 고딕"/>
                <a:cs typeface="맑은 고딕"/>
              </a:rPr>
              <a:t>프린팅 </a:t>
            </a:r>
            <a:r>
              <a:rPr sz="700" dirty="0">
                <a:latin typeface="맑은 고딕"/>
                <a:cs typeface="맑은 고딕"/>
              </a:rPr>
              <a:t> </a:t>
            </a:r>
            <a:r>
              <a:rPr sz="700" spc="-5" dirty="0" err="1">
                <a:latin typeface="맑은 고딕"/>
                <a:cs typeface="맑은 고딕"/>
              </a:rPr>
              <a:t>활용</a:t>
            </a:r>
            <a:r>
              <a:rPr sz="700" spc="-80" dirty="0">
                <a:latin typeface="맑은 고딕"/>
                <a:cs typeface="맑은 고딕"/>
              </a:rPr>
              <a:t> </a:t>
            </a:r>
            <a:r>
              <a:rPr sz="700" spc="-5" dirty="0" err="1">
                <a:latin typeface="맑은 고딕"/>
                <a:cs typeface="맑은 고딕"/>
              </a:rPr>
              <a:t>설계</a:t>
            </a:r>
            <a:r>
              <a:rPr sz="700" spc="15" dirty="0">
                <a:latin typeface="Calibri"/>
                <a:cs typeface="Calibri"/>
              </a:rPr>
              <a:t>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grpSp>
        <p:nvGrpSpPr>
          <p:cNvPr id="158" name="object 158"/>
          <p:cNvGrpSpPr/>
          <p:nvPr/>
        </p:nvGrpSpPr>
        <p:grpSpPr>
          <a:xfrm>
            <a:off x="2439670" y="7088432"/>
            <a:ext cx="218440" cy="76200"/>
            <a:chOff x="2439670" y="7088432"/>
            <a:chExt cx="218440" cy="76200"/>
          </a:xfrm>
        </p:grpSpPr>
        <p:sp>
          <p:nvSpPr>
            <p:cNvPr id="159" name="object 159"/>
            <p:cNvSpPr/>
            <p:nvPr/>
          </p:nvSpPr>
          <p:spPr>
            <a:xfrm>
              <a:off x="2446020" y="7126223"/>
              <a:ext cx="148590" cy="635"/>
            </a:xfrm>
            <a:custGeom>
              <a:avLst/>
              <a:gdLst/>
              <a:ahLst/>
              <a:cxnLst/>
              <a:rect l="l" t="t" r="r" b="b"/>
              <a:pathLst>
                <a:path w="148589" h="634">
                  <a:moveTo>
                    <a:pt x="0" y="0"/>
                  </a:moveTo>
                  <a:lnTo>
                    <a:pt x="148361" y="342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60" name="object 160"/>
            <p:cNvSpPr/>
            <p:nvPr/>
          </p:nvSpPr>
          <p:spPr>
            <a:xfrm>
              <a:off x="2581588" y="7088432"/>
              <a:ext cx="76835" cy="76200"/>
            </a:xfrm>
            <a:custGeom>
              <a:avLst/>
              <a:gdLst/>
              <a:ahLst/>
              <a:cxnLst/>
              <a:rect l="l" t="t" r="r" b="b"/>
              <a:pathLst>
                <a:path w="76835" h="76200">
                  <a:moveTo>
                    <a:pt x="177" y="0"/>
                  </a:moveTo>
                  <a:lnTo>
                    <a:pt x="0" y="76200"/>
                  </a:lnTo>
                  <a:lnTo>
                    <a:pt x="76288" y="38277"/>
                  </a:lnTo>
                  <a:lnTo>
                    <a:pt x="17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1" name="object 161"/>
          <p:cNvSpPr txBox="1"/>
          <p:nvPr/>
        </p:nvSpPr>
        <p:spPr>
          <a:xfrm>
            <a:off x="6124971" y="7808147"/>
            <a:ext cx="669290" cy="28829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8735" rIns="0" bIns="0" rtlCol="0">
            <a:spAutoFit/>
          </a:bodyPr>
          <a:lstStyle/>
          <a:p>
            <a:pPr marL="159385" marR="17145" indent="-134620">
              <a:lnSpc>
                <a:spcPts val="819"/>
              </a:lnSpc>
              <a:spcBef>
                <a:spcPts val="305"/>
              </a:spcBef>
            </a:pPr>
            <a:r>
              <a:rPr sz="700" spc="-5" dirty="0">
                <a:latin typeface="맑은 고딕"/>
                <a:cs typeface="맑은 고딕"/>
              </a:rPr>
              <a:t>하이브리드생산  시스템</a:t>
            </a:r>
            <a:r>
              <a:rPr sz="700" spc="65" dirty="0">
                <a:latin typeface="맑은 고딕"/>
                <a:cs typeface="맑은 고딕"/>
              </a:rPr>
              <a:t>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62" name="object 162"/>
          <p:cNvSpPr txBox="1"/>
          <p:nvPr/>
        </p:nvSpPr>
        <p:spPr>
          <a:xfrm>
            <a:off x="3544823" y="7813547"/>
            <a:ext cx="669290" cy="271869"/>
          </a:xfrm>
          <a:prstGeom prst="rect">
            <a:avLst/>
          </a:prstGeom>
          <a:solidFill>
            <a:srgbClr val="F5C6C6"/>
          </a:solidFill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311785" marR="101600" indent="-204470" algn="ctr">
              <a:lnSpc>
                <a:spcPct val="100000"/>
              </a:lnSpc>
              <a:spcBef>
                <a:spcPts val="240"/>
              </a:spcBef>
            </a:pPr>
            <a:r>
              <a:rPr sz="700" spc="-5" dirty="0" err="1">
                <a:latin typeface="맑은 고딕"/>
                <a:cs typeface="맑은 고딕"/>
              </a:rPr>
              <a:t>기계설계</a:t>
            </a:r>
            <a:endParaRPr lang="en-US" sz="700" spc="-5" dirty="0">
              <a:latin typeface="Calibri"/>
              <a:cs typeface="Calibri"/>
            </a:endParaRPr>
          </a:p>
          <a:p>
            <a:pPr marL="311785" marR="101600" indent="-204470" algn="ctr">
              <a:lnSpc>
                <a:spcPct val="100000"/>
              </a:lnSpc>
              <a:spcBef>
                <a:spcPts val="240"/>
              </a:spcBef>
            </a:pPr>
            <a:r>
              <a:rPr sz="700" spc="-10" dirty="0">
                <a:latin typeface="Calibri"/>
                <a:cs typeface="Calibri"/>
              </a:rPr>
              <a:t> 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163" name="object 163"/>
          <p:cNvSpPr txBox="1"/>
          <p:nvPr/>
        </p:nvSpPr>
        <p:spPr>
          <a:xfrm>
            <a:off x="4399788" y="7813547"/>
            <a:ext cx="669290" cy="271869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312420" marR="13970" indent="-292735" algn="ctr">
              <a:lnSpc>
                <a:spcPct val="100000"/>
              </a:lnSpc>
              <a:spcBef>
                <a:spcPts val="240"/>
              </a:spcBef>
            </a:pPr>
            <a:r>
              <a:rPr sz="700" spc="-5" dirty="0" err="1">
                <a:latin typeface="맑은 고딕"/>
                <a:cs typeface="맑은 고딕"/>
              </a:rPr>
              <a:t>응용고체역학</a:t>
            </a:r>
            <a:endParaRPr lang="en-US" sz="700" spc="-5" dirty="0">
              <a:latin typeface="Calibri"/>
              <a:cs typeface="Calibri"/>
            </a:endParaRPr>
          </a:p>
          <a:p>
            <a:pPr marL="312420" marR="13970" indent="-292735" algn="ctr">
              <a:lnSpc>
                <a:spcPct val="100000"/>
              </a:lnSpc>
              <a:spcBef>
                <a:spcPts val="240"/>
              </a:spcBef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164" name="object 164"/>
          <p:cNvSpPr txBox="1"/>
          <p:nvPr/>
        </p:nvSpPr>
        <p:spPr>
          <a:xfrm>
            <a:off x="5269991" y="7815447"/>
            <a:ext cx="669290" cy="27251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313055" marR="100330" indent="-204470" algn="ctr">
              <a:lnSpc>
                <a:spcPct val="100000"/>
              </a:lnSpc>
              <a:spcBef>
                <a:spcPts val="245"/>
              </a:spcBef>
            </a:pPr>
            <a:r>
              <a:rPr sz="700" spc="-5" dirty="0" err="1">
                <a:latin typeface="맑은 고딕"/>
                <a:cs typeface="맑은 고딕"/>
              </a:rPr>
              <a:t>차량설계</a:t>
            </a:r>
            <a:endParaRPr lang="en-US" sz="700" spc="-5" dirty="0">
              <a:latin typeface="Calibri"/>
              <a:cs typeface="Calibri"/>
            </a:endParaRPr>
          </a:p>
          <a:p>
            <a:pPr marL="313055" marR="100330" indent="-204470" algn="ctr">
              <a:lnSpc>
                <a:spcPct val="100000"/>
              </a:lnSpc>
              <a:spcBef>
                <a:spcPts val="245"/>
              </a:spcBef>
            </a:pPr>
            <a:r>
              <a:rPr sz="700" spc="-10" dirty="0">
                <a:latin typeface="Calibri"/>
                <a:cs typeface="Calibri"/>
              </a:rPr>
              <a:t>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grpSp>
        <p:nvGrpSpPr>
          <p:cNvPr id="165" name="object 165"/>
          <p:cNvGrpSpPr/>
          <p:nvPr/>
        </p:nvGrpSpPr>
        <p:grpSpPr>
          <a:xfrm>
            <a:off x="4213859" y="7918700"/>
            <a:ext cx="186055" cy="76200"/>
            <a:chOff x="4213859" y="7918700"/>
            <a:chExt cx="186055" cy="76200"/>
          </a:xfrm>
        </p:grpSpPr>
        <p:sp>
          <p:nvSpPr>
            <p:cNvPr id="166" name="object 166"/>
            <p:cNvSpPr/>
            <p:nvPr/>
          </p:nvSpPr>
          <p:spPr>
            <a:xfrm>
              <a:off x="4213859" y="7956804"/>
              <a:ext cx="122555" cy="0"/>
            </a:xfrm>
            <a:custGeom>
              <a:avLst/>
              <a:gdLst/>
              <a:ahLst/>
              <a:cxnLst/>
              <a:rect l="l" t="t" r="r" b="b"/>
              <a:pathLst>
                <a:path w="122554">
                  <a:moveTo>
                    <a:pt x="0" y="0"/>
                  </a:moveTo>
                  <a:lnTo>
                    <a:pt x="122478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7" name="object 167"/>
            <p:cNvSpPr/>
            <p:nvPr/>
          </p:nvSpPr>
          <p:spPr>
            <a:xfrm>
              <a:off x="4323639" y="7918700"/>
              <a:ext cx="76200" cy="76200"/>
            </a:xfrm>
            <a:custGeom>
              <a:avLst/>
              <a:gdLst/>
              <a:ahLst/>
              <a:cxnLst/>
              <a:rect l="l" t="t" r="r" b="b"/>
              <a:pathLst>
                <a:path w="76200" h="76200">
                  <a:moveTo>
                    <a:pt x="0" y="0"/>
                  </a:moveTo>
                  <a:lnTo>
                    <a:pt x="0" y="76199"/>
                  </a:lnTo>
                  <a:lnTo>
                    <a:pt x="76200" y="380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8" name="object 168"/>
          <p:cNvGrpSpPr/>
          <p:nvPr/>
        </p:nvGrpSpPr>
        <p:grpSpPr>
          <a:xfrm>
            <a:off x="4733544" y="8100059"/>
            <a:ext cx="1764172" cy="99058"/>
            <a:chOff x="4733544" y="8100059"/>
            <a:chExt cx="1764172" cy="99058"/>
          </a:xfrm>
        </p:grpSpPr>
        <p:sp>
          <p:nvSpPr>
            <p:cNvPr id="169" name="object 169"/>
            <p:cNvSpPr/>
            <p:nvPr/>
          </p:nvSpPr>
          <p:spPr>
            <a:xfrm>
              <a:off x="4733544" y="8163557"/>
              <a:ext cx="1726564" cy="35560"/>
            </a:xfrm>
            <a:custGeom>
              <a:avLst/>
              <a:gdLst/>
              <a:ahLst/>
              <a:cxnLst/>
              <a:rect l="l" t="t" r="r" b="b"/>
              <a:pathLst>
                <a:path w="1726564" h="35559">
                  <a:moveTo>
                    <a:pt x="0" y="35217"/>
                  </a:moveTo>
                  <a:lnTo>
                    <a:pt x="1726069" y="35217"/>
                  </a:lnTo>
                  <a:lnTo>
                    <a:pt x="1726069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0" name="object 170"/>
            <p:cNvSpPr/>
            <p:nvPr/>
          </p:nvSpPr>
          <p:spPr>
            <a:xfrm>
              <a:off x="6421516" y="8100059"/>
              <a:ext cx="76200" cy="76200"/>
            </a:xfrm>
            <a:custGeom>
              <a:avLst/>
              <a:gdLst/>
              <a:ahLst/>
              <a:cxnLst/>
              <a:rect l="l" t="t" r="r" b="b"/>
              <a:pathLst>
                <a:path w="76200" h="76200">
                  <a:moveTo>
                    <a:pt x="38100" y="0"/>
                  </a:moveTo>
                  <a:lnTo>
                    <a:pt x="0" y="76200"/>
                  </a:lnTo>
                  <a:lnTo>
                    <a:pt x="76200" y="76200"/>
                  </a:lnTo>
                  <a:lnTo>
                    <a:pt x="381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72" name="object 172"/>
          <p:cNvGrpSpPr/>
          <p:nvPr/>
        </p:nvGrpSpPr>
        <p:grpSpPr>
          <a:xfrm>
            <a:off x="2113788" y="7277100"/>
            <a:ext cx="4397250" cy="718526"/>
            <a:chOff x="2113788" y="7277100"/>
            <a:chExt cx="4397250" cy="718526"/>
          </a:xfrm>
        </p:grpSpPr>
        <p:sp>
          <p:nvSpPr>
            <p:cNvPr id="173" name="object 173"/>
            <p:cNvSpPr/>
            <p:nvPr/>
          </p:nvSpPr>
          <p:spPr>
            <a:xfrm>
              <a:off x="2113788" y="7277100"/>
              <a:ext cx="1367155" cy="680720"/>
            </a:xfrm>
            <a:custGeom>
              <a:avLst/>
              <a:gdLst/>
              <a:ahLst/>
              <a:cxnLst/>
              <a:rect l="l" t="t" r="r" b="b"/>
              <a:pathLst>
                <a:path w="1367154" h="680720">
                  <a:moveTo>
                    <a:pt x="0" y="0"/>
                  </a:moveTo>
                  <a:lnTo>
                    <a:pt x="0" y="680427"/>
                  </a:lnTo>
                  <a:lnTo>
                    <a:pt x="1366964" y="680427"/>
                  </a:lnTo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4" name="object 174"/>
            <p:cNvSpPr/>
            <p:nvPr/>
          </p:nvSpPr>
          <p:spPr>
            <a:xfrm>
              <a:off x="3468055" y="7919426"/>
              <a:ext cx="76200" cy="76200"/>
            </a:xfrm>
            <a:custGeom>
              <a:avLst/>
              <a:gdLst/>
              <a:ahLst/>
              <a:cxnLst/>
              <a:rect l="l" t="t" r="r" b="b"/>
              <a:pathLst>
                <a:path w="76200" h="76200">
                  <a:moveTo>
                    <a:pt x="0" y="0"/>
                  </a:moveTo>
                  <a:lnTo>
                    <a:pt x="0" y="76199"/>
                  </a:lnTo>
                  <a:lnTo>
                    <a:pt x="76200" y="380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6" name="object 176"/>
            <p:cNvSpPr/>
            <p:nvPr/>
          </p:nvSpPr>
          <p:spPr>
            <a:xfrm>
              <a:off x="6434838" y="7664194"/>
              <a:ext cx="76200" cy="76200"/>
            </a:xfrm>
            <a:custGeom>
              <a:avLst/>
              <a:gdLst/>
              <a:ahLst/>
              <a:cxnLst/>
              <a:rect l="l" t="t" r="r" b="b"/>
              <a:pathLst>
                <a:path w="76200" h="76200">
                  <a:moveTo>
                    <a:pt x="38100" y="0"/>
                  </a:moveTo>
                  <a:lnTo>
                    <a:pt x="0" y="76199"/>
                  </a:lnTo>
                  <a:lnTo>
                    <a:pt x="76200" y="76199"/>
                  </a:lnTo>
                  <a:lnTo>
                    <a:pt x="381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8" name="object 178"/>
            <p:cNvSpPr/>
            <p:nvPr/>
          </p:nvSpPr>
          <p:spPr>
            <a:xfrm>
              <a:off x="5077417" y="7933448"/>
              <a:ext cx="151130" cy="36000"/>
            </a:xfrm>
            <a:custGeom>
              <a:avLst/>
              <a:gdLst/>
              <a:ahLst/>
              <a:cxnLst/>
              <a:rect l="l" t="t" r="r" b="b"/>
              <a:pathLst>
                <a:path w="150495" h="5715">
                  <a:moveTo>
                    <a:pt x="-6350" y="2819"/>
                  </a:moveTo>
                  <a:lnTo>
                    <a:pt x="156527" y="2819"/>
                  </a:lnTo>
                </a:path>
              </a:pathLst>
            </a:custGeom>
            <a:ln w="1833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9" name="object 179"/>
            <p:cNvSpPr/>
            <p:nvPr/>
          </p:nvSpPr>
          <p:spPr>
            <a:xfrm>
              <a:off x="5198785" y="7917017"/>
              <a:ext cx="78105" cy="76200"/>
            </a:xfrm>
            <a:custGeom>
              <a:avLst/>
              <a:gdLst/>
              <a:ahLst/>
              <a:cxnLst/>
              <a:rect l="l" t="t" r="r" b="b"/>
              <a:pathLst>
                <a:path w="78104" h="76200">
                  <a:moveTo>
                    <a:pt x="0" y="0"/>
                  </a:moveTo>
                  <a:lnTo>
                    <a:pt x="2857" y="76149"/>
                  </a:lnTo>
                  <a:lnTo>
                    <a:pt x="77571" y="352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0" name="object 180"/>
          <p:cNvSpPr txBox="1"/>
          <p:nvPr/>
        </p:nvSpPr>
        <p:spPr>
          <a:xfrm>
            <a:off x="4392802" y="4906348"/>
            <a:ext cx="669290" cy="37800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marL="46990" marR="38735" indent="20955" algn="ctr">
              <a:lnSpc>
                <a:spcPct val="100000"/>
              </a:lnSpc>
              <a:spcBef>
                <a:spcPts val="235"/>
              </a:spcBef>
            </a:pPr>
            <a:r>
              <a:rPr sz="700" spc="-5" dirty="0" err="1">
                <a:latin typeface="맑은 고딕"/>
                <a:cs typeface="맑은 고딕"/>
              </a:rPr>
              <a:t>마이크로나노</a:t>
            </a:r>
            <a:r>
              <a:rPr sz="700" spc="-5" dirty="0">
                <a:latin typeface="맑은 고딕"/>
                <a:cs typeface="맑은 고딕"/>
              </a:rPr>
              <a:t> </a:t>
            </a:r>
            <a:r>
              <a:rPr sz="700" spc="-235" dirty="0">
                <a:latin typeface="맑은 고딕"/>
                <a:cs typeface="맑은 고딕"/>
              </a:rPr>
              <a:t> </a:t>
            </a:r>
            <a:r>
              <a:rPr sz="700" spc="-5" dirty="0" err="1">
                <a:latin typeface="맑은 고딕"/>
                <a:cs typeface="맑은 고딕"/>
              </a:rPr>
              <a:t>기계공학입문</a:t>
            </a:r>
            <a:r>
              <a:rPr lang="en-US" sz="700" spc="-5" dirty="0">
                <a:latin typeface="맑은 고딕"/>
                <a:cs typeface="맑은 고딕"/>
              </a:rPr>
              <a:t>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grpSp>
        <p:nvGrpSpPr>
          <p:cNvPr id="181" name="object 181"/>
          <p:cNvGrpSpPr/>
          <p:nvPr/>
        </p:nvGrpSpPr>
        <p:grpSpPr>
          <a:xfrm>
            <a:off x="5060823" y="5041282"/>
            <a:ext cx="214343" cy="96733"/>
            <a:chOff x="5938773" y="5457910"/>
            <a:chExt cx="193675" cy="76200"/>
          </a:xfrm>
        </p:grpSpPr>
        <p:sp>
          <p:nvSpPr>
            <p:cNvPr id="182" name="object 182"/>
            <p:cNvSpPr/>
            <p:nvPr/>
          </p:nvSpPr>
          <p:spPr>
            <a:xfrm>
              <a:off x="5945123" y="5490972"/>
              <a:ext cx="123825" cy="5715"/>
            </a:xfrm>
            <a:custGeom>
              <a:avLst/>
              <a:gdLst/>
              <a:ahLst/>
              <a:cxnLst/>
              <a:rect l="l" t="t" r="r" b="b"/>
              <a:pathLst>
                <a:path w="123825" h="5714">
                  <a:moveTo>
                    <a:pt x="-6350" y="2787"/>
                  </a:moveTo>
                  <a:lnTo>
                    <a:pt x="129616" y="2787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3" name="object 183"/>
            <p:cNvSpPr/>
            <p:nvPr/>
          </p:nvSpPr>
          <p:spPr>
            <a:xfrm>
              <a:off x="6053983" y="5457910"/>
              <a:ext cx="78105" cy="76200"/>
            </a:xfrm>
            <a:custGeom>
              <a:avLst/>
              <a:gdLst/>
              <a:ahLst/>
              <a:cxnLst/>
              <a:rect l="l" t="t" r="r" b="b"/>
              <a:pathLst>
                <a:path w="78104" h="76200">
                  <a:moveTo>
                    <a:pt x="3441" y="0"/>
                  </a:moveTo>
                  <a:lnTo>
                    <a:pt x="0" y="76123"/>
                  </a:lnTo>
                  <a:lnTo>
                    <a:pt x="77838" y="41503"/>
                  </a:lnTo>
                  <a:lnTo>
                    <a:pt x="344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4" name="object 184"/>
          <p:cNvSpPr txBox="1"/>
          <p:nvPr/>
        </p:nvSpPr>
        <p:spPr>
          <a:xfrm>
            <a:off x="5269356" y="4906348"/>
            <a:ext cx="669290" cy="379591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46990" marR="38735" indent="20955">
              <a:lnSpc>
                <a:spcPct val="100000"/>
              </a:lnSpc>
              <a:spcBef>
                <a:spcPts val="240"/>
              </a:spcBef>
            </a:pPr>
            <a:r>
              <a:rPr sz="700" spc="-5" dirty="0" err="1">
                <a:latin typeface="맑은 고딕"/>
                <a:cs typeface="맑은 고딕"/>
              </a:rPr>
              <a:t>마이크로나노</a:t>
            </a:r>
            <a:r>
              <a:rPr sz="700" spc="-5" dirty="0">
                <a:latin typeface="맑은 고딕"/>
                <a:cs typeface="맑은 고딕"/>
              </a:rPr>
              <a:t> </a:t>
            </a:r>
            <a:r>
              <a:rPr sz="700" spc="-235" dirty="0">
                <a:latin typeface="맑은 고딕"/>
                <a:cs typeface="맑은 고딕"/>
              </a:rPr>
              <a:t> </a:t>
            </a:r>
            <a:r>
              <a:rPr sz="700" spc="-5" dirty="0" err="1">
                <a:latin typeface="맑은 고딕"/>
                <a:cs typeface="맑은 고딕"/>
              </a:rPr>
              <a:t>기계공학응용</a:t>
            </a:r>
            <a:endParaRPr lang="en-US" sz="700" spc="-5" dirty="0">
              <a:latin typeface="맑은 고딕"/>
              <a:cs typeface="맑은 고딕"/>
            </a:endParaRPr>
          </a:p>
          <a:p>
            <a:pPr marL="46990" marR="38735" indent="20955" algn="ctr">
              <a:lnSpc>
                <a:spcPct val="100000"/>
              </a:lnSpc>
              <a:spcBef>
                <a:spcPts val="240"/>
              </a:spcBef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185" name="object 185"/>
          <p:cNvSpPr txBox="1"/>
          <p:nvPr/>
        </p:nvSpPr>
        <p:spPr>
          <a:xfrm>
            <a:off x="3523911" y="4885227"/>
            <a:ext cx="669290" cy="246221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117475" marR="113030" indent="38100" algn="ctr">
              <a:lnSpc>
                <a:spcPct val="100000"/>
              </a:lnSpc>
              <a:spcBef>
                <a:spcPts val="240"/>
              </a:spcBef>
            </a:pPr>
            <a:r>
              <a:rPr sz="700" spc="-5" dirty="0" err="1">
                <a:latin typeface="맑은 고딕"/>
                <a:cs typeface="맑은 고딕"/>
              </a:rPr>
              <a:t>기초유한</a:t>
            </a:r>
            <a:r>
              <a:rPr sz="700" spc="-5" dirty="0">
                <a:latin typeface="맑은 고딕"/>
                <a:cs typeface="맑은 고딕"/>
              </a:rPr>
              <a:t> </a:t>
            </a:r>
            <a:r>
              <a:rPr sz="700" spc="-235" dirty="0">
                <a:latin typeface="맑은 고딕"/>
                <a:cs typeface="맑은 고딕"/>
              </a:rPr>
              <a:t> </a:t>
            </a:r>
            <a:r>
              <a:rPr sz="700" spc="-5" dirty="0" err="1">
                <a:latin typeface="맑은 고딕"/>
                <a:cs typeface="맑은 고딕"/>
              </a:rPr>
              <a:t>요소법</a:t>
            </a:r>
            <a:r>
              <a:rPr sz="700" spc="15" dirty="0">
                <a:latin typeface="Calibri"/>
                <a:cs typeface="Calibri"/>
              </a:rPr>
              <a:t>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grpSp>
        <p:nvGrpSpPr>
          <p:cNvPr id="190" name="object 190"/>
          <p:cNvGrpSpPr/>
          <p:nvPr/>
        </p:nvGrpSpPr>
        <p:grpSpPr>
          <a:xfrm>
            <a:off x="3855718" y="4162111"/>
            <a:ext cx="552876" cy="141543"/>
            <a:chOff x="3857403" y="4311396"/>
            <a:chExt cx="552876" cy="141543"/>
          </a:xfrm>
        </p:grpSpPr>
        <p:sp>
          <p:nvSpPr>
            <p:cNvPr id="191" name="object 191"/>
            <p:cNvSpPr/>
            <p:nvPr/>
          </p:nvSpPr>
          <p:spPr>
            <a:xfrm>
              <a:off x="3857403" y="4349499"/>
              <a:ext cx="489427" cy="103440"/>
            </a:xfrm>
            <a:custGeom>
              <a:avLst/>
              <a:gdLst/>
              <a:ahLst/>
              <a:cxnLst/>
              <a:rect l="l" t="t" r="r" b="b"/>
              <a:pathLst>
                <a:path w="474345" h="240029">
                  <a:moveTo>
                    <a:pt x="0" y="239953"/>
                  </a:moveTo>
                  <a:lnTo>
                    <a:pt x="0" y="0"/>
                  </a:lnTo>
                  <a:lnTo>
                    <a:pt x="474294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2" name="object 192"/>
            <p:cNvSpPr/>
            <p:nvPr/>
          </p:nvSpPr>
          <p:spPr>
            <a:xfrm>
              <a:off x="4334079" y="4311396"/>
              <a:ext cx="76200" cy="76200"/>
            </a:xfrm>
            <a:custGeom>
              <a:avLst/>
              <a:gdLst/>
              <a:ahLst/>
              <a:cxnLst/>
              <a:rect l="l" t="t" r="r" b="b"/>
              <a:pathLst>
                <a:path w="76200" h="76200">
                  <a:moveTo>
                    <a:pt x="0" y="0"/>
                  </a:moveTo>
                  <a:lnTo>
                    <a:pt x="0" y="76200"/>
                  </a:lnTo>
                  <a:lnTo>
                    <a:pt x="76200" y="381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93" name="object 193"/>
          <p:cNvGrpSpPr/>
          <p:nvPr/>
        </p:nvGrpSpPr>
        <p:grpSpPr>
          <a:xfrm>
            <a:off x="4193201" y="4403499"/>
            <a:ext cx="1952066" cy="86177"/>
            <a:chOff x="4207764" y="4695446"/>
            <a:chExt cx="1928495" cy="76200"/>
          </a:xfrm>
        </p:grpSpPr>
        <p:sp>
          <p:nvSpPr>
            <p:cNvPr id="194" name="object 194"/>
            <p:cNvSpPr/>
            <p:nvPr/>
          </p:nvSpPr>
          <p:spPr>
            <a:xfrm>
              <a:off x="4207764" y="4733546"/>
              <a:ext cx="1864995" cy="0"/>
            </a:xfrm>
            <a:custGeom>
              <a:avLst/>
              <a:gdLst/>
              <a:ahLst/>
              <a:cxnLst/>
              <a:rect l="l" t="t" r="r" b="b"/>
              <a:pathLst>
                <a:path w="1864995">
                  <a:moveTo>
                    <a:pt x="0" y="0"/>
                  </a:moveTo>
                  <a:lnTo>
                    <a:pt x="1864741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5" name="object 195"/>
            <p:cNvSpPr/>
            <p:nvPr/>
          </p:nvSpPr>
          <p:spPr>
            <a:xfrm>
              <a:off x="6059803" y="4695446"/>
              <a:ext cx="76200" cy="76200"/>
            </a:xfrm>
            <a:custGeom>
              <a:avLst/>
              <a:gdLst/>
              <a:ahLst/>
              <a:cxnLst/>
              <a:rect l="l" t="t" r="r" b="b"/>
              <a:pathLst>
                <a:path w="76200" h="76200">
                  <a:moveTo>
                    <a:pt x="0" y="0"/>
                  </a:moveTo>
                  <a:lnTo>
                    <a:pt x="0" y="76200"/>
                  </a:lnTo>
                  <a:lnTo>
                    <a:pt x="76200" y="381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6" name="object 196"/>
          <p:cNvSpPr txBox="1"/>
          <p:nvPr/>
        </p:nvSpPr>
        <p:spPr>
          <a:xfrm>
            <a:off x="4398518" y="4557465"/>
            <a:ext cx="670560" cy="246221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sz="700" spc="-5" dirty="0" err="1">
                <a:latin typeface="맑은 고딕"/>
                <a:cs typeface="맑은 고딕"/>
              </a:rPr>
              <a:t>수치열전달</a:t>
            </a:r>
            <a:endParaRPr sz="700" dirty="0">
              <a:latin typeface="맑은 고딕"/>
              <a:cs typeface="맑은 고딕"/>
            </a:endParaRPr>
          </a:p>
          <a:p>
            <a:pPr marL="1270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grpSp>
        <p:nvGrpSpPr>
          <p:cNvPr id="201" name="object 201"/>
          <p:cNvGrpSpPr/>
          <p:nvPr/>
        </p:nvGrpSpPr>
        <p:grpSpPr>
          <a:xfrm>
            <a:off x="2445766" y="2012837"/>
            <a:ext cx="1092200" cy="76200"/>
            <a:chOff x="2445766" y="2012837"/>
            <a:chExt cx="1092200" cy="76200"/>
          </a:xfrm>
        </p:grpSpPr>
        <p:sp>
          <p:nvSpPr>
            <p:cNvPr id="202" name="object 202"/>
            <p:cNvSpPr/>
            <p:nvPr/>
          </p:nvSpPr>
          <p:spPr>
            <a:xfrm>
              <a:off x="2452116" y="2048256"/>
              <a:ext cx="1022350" cy="3175"/>
            </a:xfrm>
            <a:custGeom>
              <a:avLst/>
              <a:gdLst/>
              <a:ahLst/>
              <a:cxnLst/>
              <a:rect l="l" t="t" r="r" b="b"/>
              <a:pathLst>
                <a:path w="1022350" h="3175">
                  <a:moveTo>
                    <a:pt x="0" y="0"/>
                  </a:moveTo>
                  <a:lnTo>
                    <a:pt x="1022248" y="2717"/>
                  </a:lnTo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3" name="object 203"/>
            <p:cNvSpPr/>
            <p:nvPr/>
          </p:nvSpPr>
          <p:spPr>
            <a:xfrm>
              <a:off x="3461570" y="2012837"/>
              <a:ext cx="76835" cy="76200"/>
            </a:xfrm>
            <a:custGeom>
              <a:avLst/>
              <a:gdLst/>
              <a:ahLst/>
              <a:cxnLst/>
              <a:rect l="l" t="t" r="r" b="b"/>
              <a:pathLst>
                <a:path w="76835" h="76200">
                  <a:moveTo>
                    <a:pt x="203" y="0"/>
                  </a:moveTo>
                  <a:lnTo>
                    <a:pt x="0" y="76200"/>
                  </a:lnTo>
                  <a:lnTo>
                    <a:pt x="76301" y="38303"/>
                  </a:lnTo>
                  <a:lnTo>
                    <a:pt x="20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4" name="object 204"/>
          <p:cNvGrpSpPr/>
          <p:nvPr/>
        </p:nvGrpSpPr>
        <p:grpSpPr>
          <a:xfrm>
            <a:off x="4201414" y="2012115"/>
            <a:ext cx="208279" cy="76200"/>
            <a:chOff x="4201414" y="2012115"/>
            <a:chExt cx="208279" cy="76200"/>
          </a:xfrm>
        </p:grpSpPr>
        <p:sp>
          <p:nvSpPr>
            <p:cNvPr id="205" name="object 205"/>
            <p:cNvSpPr/>
            <p:nvPr/>
          </p:nvSpPr>
          <p:spPr>
            <a:xfrm>
              <a:off x="4207764" y="2050140"/>
              <a:ext cx="138430" cy="1270"/>
            </a:xfrm>
            <a:custGeom>
              <a:avLst/>
              <a:gdLst/>
              <a:ahLst/>
              <a:cxnLst/>
              <a:rect l="l" t="t" r="r" b="b"/>
              <a:pathLst>
                <a:path w="138429" h="1269">
                  <a:moveTo>
                    <a:pt x="0" y="787"/>
                  </a:moveTo>
                  <a:lnTo>
                    <a:pt x="138112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6" name="object 206"/>
            <p:cNvSpPr/>
            <p:nvPr/>
          </p:nvSpPr>
          <p:spPr>
            <a:xfrm>
              <a:off x="4332964" y="2012115"/>
              <a:ext cx="76835" cy="76200"/>
            </a:xfrm>
            <a:custGeom>
              <a:avLst/>
              <a:gdLst/>
              <a:ahLst/>
              <a:cxnLst/>
              <a:rect l="l" t="t" r="r" b="b"/>
              <a:pathLst>
                <a:path w="76835" h="76200">
                  <a:moveTo>
                    <a:pt x="0" y="0"/>
                  </a:moveTo>
                  <a:lnTo>
                    <a:pt x="431" y="76200"/>
                  </a:lnTo>
                  <a:lnTo>
                    <a:pt x="76415" y="376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7" name="object 207"/>
          <p:cNvGrpSpPr/>
          <p:nvPr/>
        </p:nvGrpSpPr>
        <p:grpSpPr>
          <a:xfrm>
            <a:off x="2444242" y="3159411"/>
            <a:ext cx="220979" cy="76200"/>
            <a:chOff x="2444242" y="3159411"/>
            <a:chExt cx="220979" cy="76200"/>
          </a:xfrm>
        </p:grpSpPr>
        <p:sp>
          <p:nvSpPr>
            <p:cNvPr id="208" name="object 208"/>
            <p:cNvSpPr/>
            <p:nvPr/>
          </p:nvSpPr>
          <p:spPr>
            <a:xfrm>
              <a:off x="2450592" y="3197351"/>
              <a:ext cx="151130" cy="635"/>
            </a:xfrm>
            <a:custGeom>
              <a:avLst/>
              <a:gdLst/>
              <a:ahLst/>
              <a:cxnLst/>
              <a:rect l="l" t="t" r="r" b="b"/>
              <a:pathLst>
                <a:path w="151130" h="635">
                  <a:moveTo>
                    <a:pt x="0" y="0"/>
                  </a:moveTo>
                  <a:lnTo>
                    <a:pt x="150850" y="177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9" name="object 209"/>
            <p:cNvSpPr/>
            <p:nvPr/>
          </p:nvSpPr>
          <p:spPr>
            <a:xfrm>
              <a:off x="2588699" y="3159411"/>
              <a:ext cx="76835" cy="76200"/>
            </a:xfrm>
            <a:custGeom>
              <a:avLst/>
              <a:gdLst/>
              <a:ahLst/>
              <a:cxnLst/>
              <a:rect l="l" t="t" r="r" b="b"/>
              <a:pathLst>
                <a:path w="76835" h="76200">
                  <a:moveTo>
                    <a:pt x="88" y="0"/>
                  </a:moveTo>
                  <a:lnTo>
                    <a:pt x="0" y="76200"/>
                  </a:lnTo>
                  <a:lnTo>
                    <a:pt x="76238" y="38188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1" name="object 211"/>
          <p:cNvSpPr txBox="1"/>
          <p:nvPr/>
        </p:nvSpPr>
        <p:spPr>
          <a:xfrm>
            <a:off x="907149" y="4981847"/>
            <a:ext cx="669290" cy="289560"/>
          </a:xfrm>
          <a:prstGeom prst="rect">
            <a:avLst/>
          </a:prstGeom>
          <a:solidFill>
            <a:srgbClr val="D5BAEB"/>
          </a:solidFill>
          <a:ln w="9144">
            <a:solidFill>
              <a:srgbClr val="00000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50"/>
              </a:spcBef>
            </a:pPr>
            <a:r>
              <a:rPr sz="700" spc="-5" dirty="0">
                <a:latin typeface="맑은 고딕"/>
                <a:cs typeface="맑은 고딕"/>
              </a:rPr>
              <a:t>고체역학</a:t>
            </a:r>
            <a:endParaRPr sz="700" dirty="0">
              <a:latin typeface="맑은 고딕"/>
              <a:cs typeface="맑은 고딕"/>
            </a:endParaRPr>
          </a:p>
          <a:p>
            <a:pPr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212" name="object 212"/>
          <p:cNvSpPr txBox="1"/>
          <p:nvPr/>
        </p:nvSpPr>
        <p:spPr>
          <a:xfrm>
            <a:off x="2653283" y="5347715"/>
            <a:ext cx="670560" cy="288290"/>
          </a:xfrm>
          <a:prstGeom prst="rect">
            <a:avLst/>
          </a:prstGeom>
          <a:solidFill>
            <a:srgbClr val="D5BAEB"/>
          </a:solidFill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sz="700" spc="-5" dirty="0">
                <a:latin typeface="맑은 고딕"/>
                <a:cs typeface="맑은 고딕"/>
              </a:rPr>
              <a:t>동역학</a:t>
            </a:r>
            <a:endParaRPr sz="700">
              <a:latin typeface="맑은 고딕"/>
              <a:cs typeface="맑은 고딕"/>
            </a:endParaRPr>
          </a:p>
          <a:p>
            <a:pPr marL="1270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213" name="object 213"/>
          <p:cNvSpPr txBox="1"/>
          <p:nvPr/>
        </p:nvSpPr>
        <p:spPr>
          <a:xfrm>
            <a:off x="2657855" y="5743955"/>
            <a:ext cx="669290" cy="288290"/>
          </a:xfrm>
          <a:prstGeom prst="rect">
            <a:avLst/>
          </a:prstGeom>
          <a:solidFill>
            <a:srgbClr val="D5BAEB"/>
          </a:solidFill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sz="700" spc="-5" dirty="0">
                <a:latin typeface="맑은 고딕"/>
                <a:cs typeface="맑은 고딕"/>
              </a:rPr>
              <a:t>유체역학</a:t>
            </a:r>
            <a:endParaRPr sz="700">
              <a:latin typeface="맑은 고딕"/>
              <a:cs typeface="맑은 고딕"/>
            </a:endParaRPr>
          </a:p>
          <a:p>
            <a:pPr marL="1270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>
              <a:latin typeface="Calibri"/>
              <a:cs typeface="Calibri"/>
            </a:endParaRPr>
          </a:p>
        </p:txBody>
      </p:sp>
      <p:grpSp>
        <p:nvGrpSpPr>
          <p:cNvPr id="221" name="object 221"/>
          <p:cNvGrpSpPr/>
          <p:nvPr/>
        </p:nvGrpSpPr>
        <p:grpSpPr>
          <a:xfrm>
            <a:off x="4196588" y="6233230"/>
            <a:ext cx="201930" cy="76200"/>
            <a:chOff x="4205985" y="6233514"/>
            <a:chExt cx="201930" cy="76200"/>
          </a:xfrm>
        </p:grpSpPr>
        <p:sp>
          <p:nvSpPr>
            <p:cNvPr id="222" name="object 222"/>
            <p:cNvSpPr/>
            <p:nvPr/>
          </p:nvSpPr>
          <p:spPr>
            <a:xfrm>
              <a:off x="4212335" y="6271286"/>
              <a:ext cx="132080" cy="3810"/>
            </a:xfrm>
            <a:custGeom>
              <a:avLst/>
              <a:gdLst/>
              <a:ahLst/>
              <a:cxnLst/>
              <a:rect l="l" t="t" r="r" b="b"/>
              <a:pathLst>
                <a:path w="132079" h="3810">
                  <a:moveTo>
                    <a:pt x="-6350" y="1606"/>
                  </a:moveTo>
                  <a:lnTo>
                    <a:pt x="137871" y="1606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23" name="object 223"/>
            <p:cNvSpPr/>
            <p:nvPr/>
          </p:nvSpPr>
          <p:spPr>
            <a:xfrm>
              <a:off x="4330223" y="6233514"/>
              <a:ext cx="77470" cy="76200"/>
            </a:xfrm>
            <a:custGeom>
              <a:avLst/>
              <a:gdLst/>
              <a:ahLst/>
              <a:cxnLst/>
              <a:rect l="l" t="t" r="r" b="b"/>
              <a:pathLst>
                <a:path w="77470" h="76200">
                  <a:moveTo>
                    <a:pt x="0" y="0"/>
                  </a:moveTo>
                  <a:lnTo>
                    <a:pt x="1866" y="76174"/>
                  </a:lnTo>
                  <a:lnTo>
                    <a:pt x="77114" y="362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24" name="object 224"/>
          <p:cNvGrpSpPr/>
          <p:nvPr/>
        </p:nvGrpSpPr>
        <p:grpSpPr>
          <a:xfrm>
            <a:off x="5065521" y="6707449"/>
            <a:ext cx="212725" cy="76200"/>
            <a:chOff x="5065521" y="6707449"/>
            <a:chExt cx="212725" cy="76200"/>
          </a:xfrm>
        </p:grpSpPr>
        <p:sp>
          <p:nvSpPr>
            <p:cNvPr id="225" name="object 225"/>
            <p:cNvSpPr/>
            <p:nvPr/>
          </p:nvSpPr>
          <p:spPr>
            <a:xfrm>
              <a:off x="5071871" y="6745224"/>
              <a:ext cx="142875" cy="635"/>
            </a:xfrm>
            <a:custGeom>
              <a:avLst/>
              <a:gdLst/>
              <a:ahLst/>
              <a:cxnLst/>
              <a:rect l="l" t="t" r="r" b="b"/>
              <a:pathLst>
                <a:path w="142875" h="634">
                  <a:moveTo>
                    <a:pt x="0" y="0"/>
                  </a:moveTo>
                  <a:lnTo>
                    <a:pt x="142773" y="355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6" name="object 226"/>
            <p:cNvSpPr/>
            <p:nvPr/>
          </p:nvSpPr>
          <p:spPr>
            <a:xfrm>
              <a:off x="5201857" y="6707449"/>
              <a:ext cx="76835" cy="76200"/>
            </a:xfrm>
            <a:custGeom>
              <a:avLst/>
              <a:gdLst/>
              <a:ahLst/>
              <a:cxnLst/>
              <a:rect l="l" t="t" r="r" b="b"/>
              <a:pathLst>
                <a:path w="76835" h="76200">
                  <a:moveTo>
                    <a:pt x="190" y="0"/>
                  </a:moveTo>
                  <a:lnTo>
                    <a:pt x="0" y="76199"/>
                  </a:lnTo>
                  <a:lnTo>
                    <a:pt x="76288" y="38290"/>
                  </a:lnTo>
                  <a:lnTo>
                    <a:pt x="19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27" name="object 227"/>
          <p:cNvGrpSpPr/>
          <p:nvPr/>
        </p:nvGrpSpPr>
        <p:grpSpPr>
          <a:xfrm>
            <a:off x="5076444" y="8816344"/>
            <a:ext cx="193675" cy="76200"/>
            <a:chOff x="5076444" y="8816344"/>
            <a:chExt cx="193675" cy="76200"/>
          </a:xfrm>
        </p:grpSpPr>
        <p:sp>
          <p:nvSpPr>
            <p:cNvPr id="228" name="object 228"/>
            <p:cNvSpPr/>
            <p:nvPr/>
          </p:nvSpPr>
          <p:spPr>
            <a:xfrm>
              <a:off x="5076444" y="8854446"/>
              <a:ext cx="130175" cy="635"/>
            </a:xfrm>
            <a:custGeom>
              <a:avLst/>
              <a:gdLst/>
              <a:ahLst/>
              <a:cxnLst/>
              <a:rect l="l" t="t" r="r" b="b"/>
              <a:pathLst>
                <a:path w="130175" h="634">
                  <a:moveTo>
                    <a:pt x="0" y="12"/>
                  </a:moveTo>
                  <a:lnTo>
                    <a:pt x="96532" y="12"/>
                  </a:lnTo>
                  <a:lnTo>
                    <a:pt x="129578" y="0"/>
                  </a:lnTo>
                </a:path>
              </a:pathLst>
            </a:custGeom>
            <a:ln w="127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9" name="object 229"/>
            <p:cNvSpPr/>
            <p:nvPr/>
          </p:nvSpPr>
          <p:spPr>
            <a:xfrm>
              <a:off x="5193318" y="8816344"/>
              <a:ext cx="76200" cy="76200"/>
            </a:xfrm>
            <a:custGeom>
              <a:avLst/>
              <a:gdLst/>
              <a:ahLst/>
              <a:cxnLst/>
              <a:rect l="l" t="t" r="r" b="b"/>
              <a:pathLst>
                <a:path w="76200" h="76200">
                  <a:moveTo>
                    <a:pt x="0" y="0"/>
                  </a:moveTo>
                  <a:lnTo>
                    <a:pt x="0" y="76200"/>
                  </a:lnTo>
                  <a:lnTo>
                    <a:pt x="76200" y="381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0" name="object 196">
            <a:extLst>
              <a:ext uri="{FF2B5EF4-FFF2-40B4-BE49-F238E27FC236}">
                <a16:creationId xmlns:a16="http://schemas.microsoft.com/office/drawing/2014/main" id="{8FBE2631-C6C6-4664-9165-140CB8B1F69F}"/>
              </a:ext>
            </a:extLst>
          </p:cNvPr>
          <p:cNvSpPr txBox="1"/>
          <p:nvPr/>
        </p:nvSpPr>
        <p:spPr>
          <a:xfrm>
            <a:off x="4406181" y="3615903"/>
            <a:ext cx="670560" cy="353943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lang="ko-KR" altLang="en-US" sz="700" spc="-5" dirty="0">
                <a:latin typeface="맑은 고딕"/>
                <a:cs typeface="맑은 고딕"/>
              </a:rPr>
              <a:t>차량 소음 저감을 위한 음향학</a:t>
            </a:r>
            <a:r>
              <a:rPr lang="en-US" altLang="ko-KR" sz="700" spc="-5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231" name="object 196">
            <a:extLst>
              <a:ext uri="{FF2B5EF4-FFF2-40B4-BE49-F238E27FC236}">
                <a16:creationId xmlns:a16="http://schemas.microsoft.com/office/drawing/2014/main" id="{6CB9B93B-E180-4DD9-BE2F-9EA14EF0DEBD}"/>
              </a:ext>
            </a:extLst>
          </p:cNvPr>
          <p:cNvSpPr txBox="1"/>
          <p:nvPr/>
        </p:nvSpPr>
        <p:spPr>
          <a:xfrm>
            <a:off x="4398518" y="5332695"/>
            <a:ext cx="670560" cy="379591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lang="ko-KR" altLang="en-US" sz="700" spc="-5" dirty="0">
                <a:latin typeface="맑은 고딕"/>
                <a:cs typeface="맑은 고딕"/>
              </a:rPr>
              <a:t>의공학개론과 </a:t>
            </a:r>
            <a:endParaRPr lang="en-US" altLang="ko-KR" sz="700" spc="-5" dirty="0">
              <a:latin typeface="맑은 고딕"/>
              <a:cs typeface="맑은 고딕"/>
            </a:endParaRPr>
          </a:p>
          <a:p>
            <a:pPr algn="ctr">
              <a:lnSpc>
                <a:spcPct val="100000"/>
              </a:lnSpc>
              <a:spcBef>
                <a:spcPts val="240"/>
              </a:spcBef>
            </a:pPr>
            <a:r>
              <a:rPr lang="ko-KR" altLang="en-US" sz="700" spc="-5" dirty="0">
                <a:latin typeface="맑은 고딕"/>
                <a:cs typeface="맑은 고딕"/>
              </a:rPr>
              <a:t>스타트업</a:t>
            </a:r>
            <a:endParaRPr sz="700" dirty="0">
              <a:latin typeface="맑은 고딕"/>
              <a:cs typeface="맑은 고딕"/>
            </a:endParaRPr>
          </a:p>
          <a:p>
            <a:pPr marL="1270" algn="ctr">
              <a:lnSpc>
                <a:spcPct val="100000"/>
              </a:lnSpc>
            </a:pP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235" name="object 140">
            <a:extLst>
              <a:ext uri="{FF2B5EF4-FFF2-40B4-BE49-F238E27FC236}">
                <a16:creationId xmlns:a16="http://schemas.microsoft.com/office/drawing/2014/main" id="{8677BECA-4290-45A1-87AB-3E017CFFF81E}"/>
              </a:ext>
            </a:extLst>
          </p:cNvPr>
          <p:cNvSpPr txBox="1"/>
          <p:nvPr/>
        </p:nvSpPr>
        <p:spPr>
          <a:xfrm>
            <a:off x="4393947" y="5743501"/>
            <a:ext cx="669290" cy="28800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45"/>
              </a:spcBef>
            </a:pPr>
            <a:r>
              <a:rPr lang="ko-KR" altLang="en-US" sz="700" dirty="0">
                <a:latin typeface="맑은 고딕"/>
                <a:cs typeface="맑은 고딕"/>
              </a:rPr>
              <a:t>강화학습의원리</a:t>
            </a:r>
          </a:p>
          <a:p>
            <a:pPr marL="1905" algn="ctr">
              <a:lnSpc>
                <a:spcPct val="100000"/>
              </a:lnSpc>
            </a:pPr>
            <a:r>
              <a:rPr lang="en-US" altLang="ko-KR"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237" name="object 198">
            <a:extLst>
              <a:ext uri="{FF2B5EF4-FFF2-40B4-BE49-F238E27FC236}">
                <a16:creationId xmlns:a16="http://schemas.microsoft.com/office/drawing/2014/main" id="{C54268CC-1428-4FC6-86B9-7EFAE171EA73}"/>
              </a:ext>
            </a:extLst>
          </p:cNvPr>
          <p:cNvSpPr/>
          <p:nvPr/>
        </p:nvSpPr>
        <p:spPr>
          <a:xfrm>
            <a:off x="4733544" y="8096437"/>
            <a:ext cx="3810" cy="108000"/>
          </a:xfrm>
          <a:custGeom>
            <a:avLst/>
            <a:gdLst/>
            <a:ahLst/>
            <a:cxnLst/>
            <a:rect l="l" t="t" r="r" b="b"/>
            <a:pathLst>
              <a:path w="3810" h="474979">
                <a:moveTo>
                  <a:pt x="3428" y="0"/>
                </a:moveTo>
                <a:lnTo>
                  <a:pt x="0" y="47480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198">
            <a:extLst>
              <a:ext uri="{FF2B5EF4-FFF2-40B4-BE49-F238E27FC236}">
                <a16:creationId xmlns:a16="http://schemas.microsoft.com/office/drawing/2014/main" id="{926F8FEE-DE22-400F-A43C-9478636F8A08}"/>
              </a:ext>
            </a:extLst>
          </p:cNvPr>
          <p:cNvSpPr/>
          <p:nvPr/>
        </p:nvSpPr>
        <p:spPr>
          <a:xfrm rot="5400000">
            <a:off x="5337468" y="2767288"/>
            <a:ext cx="3810" cy="522000"/>
          </a:xfrm>
          <a:custGeom>
            <a:avLst/>
            <a:gdLst/>
            <a:ahLst/>
            <a:cxnLst/>
            <a:rect l="l" t="t" r="r" b="b"/>
            <a:pathLst>
              <a:path w="3810" h="474979">
                <a:moveTo>
                  <a:pt x="3428" y="0"/>
                </a:moveTo>
                <a:lnTo>
                  <a:pt x="0" y="47480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146">
            <a:extLst>
              <a:ext uri="{FF2B5EF4-FFF2-40B4-BE49-F238E27FC236}">
                <a16:creationId xmlns:a16="http://schemas.microsoft.com/office/drawing/2014/main" id="{8EE4F089-7B65-4529-9E93-2FA8599C8D7E}"/>
              </a:ext>
            </a:extLst>
          </p:cNvPr>
          <p:cNvSpPr txBox="1"/>
          <p:nvPr/>
        </p:nvSpPr>
        <p:spPr>
          <a:xfrm>
            <a:off x="4411979" y="1527520"/>
            <a:ext cx="669290" cy="285976"/>
          </a:xfrm>
          <a:prstGeom prst="rect">
            <a:avLst/>
          </a:prstGeom>
          <a:solidFill>
            <a:srgbClr val="C5DFB4"/>
          </a:solidFill>
          <a:ln w="9144">
            <a:solidFill>
              <a:srgbClr val="00000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50"/>
              </a:spcBef>
            </a:pPr>
            <a:r>
              <a:rPr lang="ko-KR" altLang="en-US" sz="700" spc="-5" dirty="0">
                <a:latin typeface="맑은 고딕"/>
                <a:cs typeface="맑은 고딕"/>
              </a:rPr>
              <a:t>영역별 </a:t>
            </a:r>
            <a:endParaRPr lang="en-US" altLang="ko-KR" sz="700" spc="-5" dirty="0">
              <a:latin typeface="맑은 고딕"/>
              <a:cs typeface="맑은 고딕"/>
            </a:endParaRPr>
          </a:p>
          <a:p>
            <a:pPr algn="ctr">
              <a:lnSpc>
                <a:spcPct val="100000"/>
              </a:lnSpc>
              <a:spcBef>
                <a:spcPts val="250"/>
              </a:spcBef>
            </a:pPr>
            <a:r>
              <a:rPr lang="ko-KR" altLang="en-US" sz="700" spc="-5" dirty="0">
                <a:latin typeface="맑은 고딕"/>
                <a:cs typeface="맑은 고딕"/>
              </a:rPr>
              <a:t>전문교양</a:t>
            </a:r>
            <a:r>
              <a:rPr lang="en-US" altLang="ko-KR" sz="700" spc="-5" dirty="0">
                <a:latin typeface="맑은 고딕"/>
                <a:cs typeface="맑은 고딕"/>
              </a:rPr>
              <a:t>(</a:t>
            </a:r>
            <a:r>
              <a:rPr lang="ko-KR" altLang="en-US" sz="700" spc="-5" dirty="0" err="1">
                <a:latin typeface="맑은 고딕"/>
                <a:cs typeface="맑은 고딕"/>
              </a:rPr>
              <a:t>택</a:t>
            </a:r>
            <a:r>
              <a:rPr lang="en-US" altLang="ko-KR" sz="700" spc="-5" dirty="0">
                <a:latin typeface="맑은 고딕"/>
                <a:cs typeface="맑은 고딕"/>
              </a:rPr>
              <a:t>1)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240" name="object 146">
            <a:extLst>
              <a:ext uri="{FF2B5EF4-FFF2-40B4-BE49-F238E27FC236}">
                <a16:creationId xmlns:a16="http://schemas.microsoft.com/office/drawing/2014/main" id="{9B27A47B-6E9A-4339-9B5B-DA6247CF9E38}"/>
              </a:ext>
            </a:extLst>
          </p:cNvPr>
          <p:cNvSpPr txBox="1"/>
          <p:nvPr/>
        </p:nvSpPr>
        <p:spPr>
          <a:xfrm>
            <a:off x="2666831" y="1527520"/>
            <a:ext cx="669290" cy="285976"/>
          </a:xfrm>
          <a:prstGeom prst="rect">
            <a:avLst/>
          </a:prstGeom>
          <a:solidFill>
            <a:srgbClr val="C5DFB4"/>
          </a:solidFill>
          <a:ln w="9144">
            <a:solidFill>
              <a:srgbClr val="00000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50"/>
              </a:spcBef>
            </a:pPr>
            <a:r>
              <a:rPr lang="ko-KR" altLang="en-US" sz="700" spc="-5" dirty="0">
                <a:latin typeface="맑은 고딕"/>
                <a:cs typeface="맑은 고딕"/>
              </a:rPr>
              <a:t>영역별 </a:t>
            </a:r>
            <a:endParaRPr lang="en-US" altLang="ko-KR" sz="700" spc="-5" dirty="0">
              <a:latin typeface="맑은 고딕"/>
              <a:cs typeface="맑은 고딕"/>
            </a:endParaRPr>
          </a:p>
          <a:p>
            <a:pPr algn="ctr">
              <a:lnSpc>
                <a:spcPct val="100000"/>
              </a:lnSpc>
              <a:spcBef>
                <a:spcPts val="250"/>
              </a:spcBef>
            </a:pPr>
            <a:r>
              <a:rPr lang="ko-KR" altLang="en-US" sz="700" spc="-5" dirty="0">
                <a:latin typeface="맑은 고딕"/>
                <a:cs typeface="맑은 고딕"/>
              </a:rPr>
              <a:t>전문교양</a:t>
            </a:r>
            <a:r>
              <a:rPr lang="en-US" altLang="ko-KR" sz="700" spc="-5" dirty="0">
                <a:latin typeface="맑은 고딕"/>
                <a:cs typeface="맑은 고딕"/>
              </a:rPr>
              <a:t>(</a:t>
            </a:r>
            <a:r>
              <a:rPr lang="ko-KR" altLang="en-US" sz="700" spc="-5" dirty="0" err="1">
                <a:latin typeface="맑은 고딕"/>
                <a:cs typeface="맑은 고딕"/>
              </a:rPr>
              <a:t>택</a:t>
            </a:r>
            <a:r>
              <a:rPr lang="en-US" altLang="ko-KR" sz="700" spc="-5" dirty="0">
                <a:latin typeface="맑은 고딕"/>
                <a:cs typeface="맑은 고딕"/>
              </a:rPr>
              <a:t>1)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241" name="object 146">
            <a:extLst>
              <a:ext uri="{FF2B5EF4-FFF2-40B4-BE49-F238E27FC236}">
                <a16:creationId xmlns:a16="http://schemas.microsoft.com/office/drawing/2014/main" id="{A1395DFF-0CBC-4834-B61E-3BA8473A3CC5}"/>
              </a:ext>
            </a:extLst>
          </p:cNvPr>
          <p:cNvSpPr txBox="1"/>
          <p:nvPr/>
        </p:nvSpPr>
        <p:spPr>
          <a:xfrm>
            <a:off x="1782253" y="1526295"/>
            <a:ext cx="669290" cy="285976"/>
          </a:xfrm>
          <a:prstGeom prst="rect">
            <a:avLst/>
          </a:prstGeom>
          <a:solidFill>
            <a:srgbClr val="C5DFB4"/>
          </a:solidFill>
          <a:ln w="9144">
            <a:solidFill>
              <a:srgbClr val="00000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50"/>
              </a:spcBef>
            </a:pPr>
            <a:r>
              <a:rPr lang="ko-KR" altLang="en-US" sz="700" spc="-5" dirty="0">
                <a:latin typeface="맑은 고딕"/>
                <a:cs typeface="맑은 고딕"/>
              </a:rPr>
              <a:t>영역별 </a:t>
            </a:r>
            <a:endParaRPr lang="en-US" altLang="ko-KR" sz="700" spc="-5" dirty="0">
              <a:latin typeface="맑은 고딕"/>
              <a:cs typeface="맑은 고딕"/>
            </a:endParaRPr>
          </a:p>
          <a:p>
            <a:pPr algn="ctr">
              <a:lnSpc>
                <a:spcPct val="100000"/>
              </a:lnSpc>
              <a:spcBef>
                <a:spcPts val="250"/>
              </a:spcBef>
            </a:pPr>
            <a:r>
              <a:rPr lang="ko-KR" altLang="en-US" sz="700" spc="-5" dirty="0">
                <a:latin typeface="맑은 고딕"/>
                <a:cs typeface="맑은 고딕"/>
              </a:rPr>
              <a:t>전문교양</a:t>
            </a:r>
            <a:r>
              <a:rPr lang="en-US" altLang="ko-KR" sz="700" spc="-5" dirty="0">
                <a:latin typeface="맑은 고딕"/>
                <a:cs typeface="맑은 고딕"/>
              </a:rPr>
              <a:t>(</a:t>
            </a:r>
            <a:r>
              <a:rPr lang="ko-KR" altLang="en-US" sz="700" spc="-5" dirty="0" err="1">
                <a:latin typeface="맑은 고딕"/>
                <a:cs typeface="맑은 고딕"/>
              </a:rPr>
              <a:t>택</a:t>
            </a:r>
            <a:r>
              <a:rPr lang="en-US" altLang="ko-KR" sz="700" spc="-5" dirty="0">
                <a:latin typeface="맑은 고딕"/>
                <a:cs typeface="맑은 고딕"/>
              </a:rPr>
              <a:t>1) </a:t>
            </a:r>
            <a:r>
              <a:rPr sz="700" spc="-5" dirty="0">
                <a:solidFill>
                  <a:srgbClr val="0063FF"/>
                </a:solidFill>
                <a:latin typeface="Calibri"/>
                <a:cs typeface="Calibri"/>
              </a:rPr>
              <a:t>3</a:t>
            </a:r>
            <a:endParaRPr sz="700" dirty="0">
              <a:latin typeface="Calibri"/>
              <a:cs typeface="Calibri"/>
            </a:endParaRPr>
          </a:p>
        </p:txBody>
      </p:sp>
      <p:cxnSp>
        <p:nvCxnSpPr>
          <p:cNvPr id="24" name="연결선: 꺾임 23">
            <a:extLst>
              <a:ext uri="{FF2B5EF4-FFF2-40B4-BE49-F238E27FC236}">
                <a16:creationId xmlns:a16="http://schemas.microsoft.com/office/drawing/2014/main" id="{53C543E7-6A92-4E29-87A6-E0E96D94C5A8}"/>
              </a:ext>
            </a:extLst>
          </p:cNvPr>
          <p:cNvCxnSpPr>
            <a:cxnSpLocks/>
            <a:stCxn id="61" idx="2"/>
            <a:endCxn id="230" idx="1"/>
          </p:cNvCxnSpPr>
          <p:nvPr/>
        </p:nvCxnSpPr>
        <p:spPr>
          <a:xfrm rot="16200000" flipH="1">
            <a:off x="4021948" y="3408641"/>
            <a:ext cx="226997" cy="541469"/>
          </a:xfrm>
          <a:prstGeom prst="bentConnector2">
            <a:avLst/>
          </a:prstGeom>
          <a:ln w="127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연결선: 꺾임 69">
            <a:extLst>
              <a:ext uri="{FF2B5EF4-FFF2-40B4-BE49-F238E27FC236}">
                <a16:creationId xmlns:a16="http://schemas.microsoft.com/office/drawing/2014/main" id="{2688F1C5-6975-46EE-BC79-D0041409D50A}"/>
              </a:ext>
            </a:extLst>
          </p:cNvPr>
          <p:cNvCxnSpPr>
            <a:cxnSpLocks/>
          </p:cNvCxnSpPr>
          <p:nvPr/>
        </p:nvCxnSpPr>
        <p:spPr>
          <a:xfrm>
            <a:off x="3346621" y="7132418"/>
            <a:ext cx="3129406" cy="532764"/>
          </a:xfrm>
          <a:prstGeom prst="bentConnector4">
            <a:avLst>
              <a:gd name="adj1" fmla="val 45312"/>
              <a:gd name="adj2" fmla="val 119666"/>
            </a:avLst>
          </a:prstGeom>
          <a:ln w="127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7" name="연결선: 꺾임 176">
            <a:extLst>
              <a:ext uri="{FF2B5EF4-FFF2-40B4-BE49-F238E27FC236}">
                <a16:creationId xmlns:a16="http://schemas.microsoft.com/office/drawing/2014/main" id="{10024A5C-5FC2-41C8-B8A2-BA484CE0B10B}"/>
              </a:ext>
            </a:extLst>
          </p:cNvPr>
          <p:cNvCxnSpPr>
            <a:cxnSpLocks/>
            <a:endCxn id="150" idx="1"/>
          </p:cNvCxnSpPr>
          <p:nvPr/>
        </p:nvCxnSpPr>
        <p:spPr>
          <a:xfrm>
            <a:off x="3340608" y="7132701"/>
            <a:ext cx="1933956" cy="376345"/>
          </a:xfrm>
          <a:prstGeom prst="bentConnector3">
            <a:avLst>
              <a:gd name="adj1" fmla="val 50000"/>
            </a:avLst>
          </a:prstGeom>
          <a:ln w="127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9" name="직선 화살표 연결선 188">
            <a:extLst>
              <a:ext uri="{FF2B5EF4-FFF2-40B4-BE49-F238E27FC236}">
                <a16:creationId xmlns:a16="http://schemas.microsoft.com/office/drawing/2014/main" id="{0847C056-9230-4044-A36B-739258656D23}"/>
              </a:ext>
            </a:extLst>
          </p:cNvPr>
          <p:cNvCxnSpPr>
            <a:cxnSpLocks/>
            <a:stCxn id="149" idx="3"/>
            <a:endCxn id="154" idx="1"/>
          </p:cNvCxnSpPr>
          <p:nvPr/>
        </p:nvCxnSpPr>
        <p:spPr>
          <a:xfrm flipV="1">
            <a:off x="3343910" y="7112175"/>
            <a:ext cx="1933701" cy="1951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연결선: 꺾임 106">
            <a:extLst>
              <a:ext uri="{FF2B5EF4-FFF2-40B4-BE49-F238E27FC236}">
                <a16:creationId xmlns:a16="http://schemas.microsoft.com/office/drawing/2014/main" id="{F5BCFB1B-3767-46F6-95DF-30168B370849}"/>
              </a:ext>
            </a:extLst>
          </p:cNvPr>
          <p:cNvCxnSpPr>
            <a:cxnSpLocks/>
            <a:stCxn id="130" idx="2"/>
            <a:endCxn id="196" idx="1"/>
          </p:cNvCxnSpPr>
          <p:nvPr/>
        </p:nvCxnSpPr>
        <p:spPr>
          <a:xfrm rot="16200000" flipH="1">
            <a:off x="4086592" y="4368649"/>
            <a:ext cx="87447" cy="536406"/>
          </a:xfrm>
          <a:prstGeom prst="bentConnector2">
            <a:avLst/>
          </a:prstGeom>
          <a:ln w="127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3" name="직선 연결선 142">
            <a:extLst>
              <a:ext uri="{FF2B5EF4-FFF2-40B4-BE49-F238E27FC236}">
                <a16:creationId xmlns:a16="http://schemas.microsoft.com/office/drawing/2014/main" id="{49FB44FF-B953-4DEC-B9B1-C1BC92F3C875}"/>
              </a:ext>
            </a:extLst>
          </p:cNvPr>
          <p:cNvCxnSpPr>
            <a:cxnSpLocks/>
            <a:stCxn id="130" idx="2"/>
            <a:endCxn id="185" idx="0"/>
          </p:cNvCxnSpPr>
          <p:nvPr/>
        </p:nvCxnSpPr>
        <p:spPr>
          <a:xfrm flipH="1">
            <a:off x="3858556" y="4593129"/>
            <a:ext cx="3556" cy="292098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</TotalTime>
  <Words>259</Words>
  <Application>Microsoft Office PowerPoint</Application>
  <PresentationFormat>A4 용지(210x297mm)</PresentationFormat>
  <Paragraphs>141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Calibri</vt:lpstr>
      <vt:lpstr>Office Theme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HANA</dc:creator>
  <cp:lastModifiedBy>ajou</cp:lastModifiedBy>
  <cp:revision>30</cp:revision>
  <cp:lastPrinted>2023-01-19T01:59:34Z</cp:lastPrinted>
  <dcterms:created xsi:type="dcterms:W3CDTF">2023-01-12T00:05:16Z</dcterms:created>
  <dcterms:modified xsi:type="dcterms:W3CDTF">2024-01-08T06:38:11Z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2021-12-21T00:00:00Z</vt:filetime>
  </property>
  <property fmtid="{D5CDD505-2E9C-101B-9397-08002B2CF9AE}" pid="3" name="Creator">
    <vt:lpwstr>PowerPoint용 Acrobat PDFMaker 21</vt:lpwstr>
  </property>
  <property fmtid="{D5CDD505-2E9C-101B-9397-08002B2CF9AE}" pid="4" name="LastSaved">
    <vt:filetime>2023-01-12T00:00:00Z</vt:filetime>
  </property>
</Properties>
</file>